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29" r:id="rId3"/>
    <p:sldId id="396" r:id="rId4"/>
    <p:sldId id="402" r:id="rId5"/>
    <p:sldId id="419" r:id="rId6"/>
    <p:sldId id="415" r:id="rId7"/>
    <p:sldId id="420" r:id="rId8"/>
    <p:sldId id="421" r:id="rId9"/>
    <p:sldId id="422" r:id="rId10"/>
    <p:sldId id="423" r:id="rId11"/>
    <p:sldId id="416" r:id="rId12"/>
    <p:sldId id="410" r:id="rId13"/>
    <p:sldId id="424" r:id="rId14"/>
    <p:sldId id="425" r:id="rId1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EB8B4B"/>
    <a:srgbClr val="C9C9C9"/>
    <a:srgbClr val="71A8D9"/>
    <a:srgbClr val="4472C4"/>
    <a:srgbClr val="BBC5D7"/>
    <a:srgbClr val="BDC7D9"/>
    <a:srgbClr val="5A81C7"/>
    <a:srgbClr val="578DA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056" autoAdjust="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본교 선택</a:t>
            </a:r>
            <a:r>
              <a:rPr lang="ko-KR" altLang="en-US" sz="2000" baseline="0" dirty="0"/>
              <a:t> 이유</a:t>
            </a:r>
            <a:r>
              <a:rPr lang="en-US" altLang="ko-KR" sz="2000" baseline="0" dirty="0"/>
              <a:t>(%)</a:t>
            </a:r>
            <a:endParaRPr lang="ko-KR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대학평판/교수진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8.4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특정학과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31</c:v>
                </c:pt>
                <c:pt idx="1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성적(합격가능성)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43.6</c:v>
                </c:pt>
                <c:pt idx="1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장학금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73814397981887"/>
                  <c:y val="6.86750187559507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35-4AAF-B499-607610F319ED}"/>
                </c:ext>
              </c:extLst>
            </c:dLbl>
            <c:dLbl>
              <c:idx val="1"/>
              <c:layout>
                <c:manualLayout>
                  <c:x val="0.14101668348381624"/>
                  <c:y val="5.0870384263667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EA-4A83-847A-17C2A5A8E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취업전망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438921841506693"/>
                  <c:y val="2.79787113450169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layout>
                <c:manualLayout>
                  <c:x val="0.13923166217389452"/>
                  <c:y val="1.52611152791001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EA-4A83-847A-17C2A5A8E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대학소재지(접근성)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73FEC5-3628-4D7C-8718-877962A4E557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135-4AAF-B499-607610F319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F6D32E-E742-4DC3-9DCD-C06718CF8F1E}" type="VALUE">
                      <a:rPr lang="en-US" altLang="ko-KR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4EA-4A83-847A-17C2A5A8E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9.6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Sheet1!$G$2</c15:f>
                <c15:dlblRangeCache>
                  <c:ptCount val="1"/>
                  <c:pt idx="0">
                    <c:v>8.8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135-4AAF-B499-607610F319E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소속변경자율화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88668965830334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A-4A83-847A-17C2A5A8EBF6}"/>
                </c:ext>
              </c:extLst>
            </c:dLbl>
            <c:dLbl>
              <c:idx val="1"/>
              <c:layout>
                <c:manualLayout>
                  <c:x val="0.13566161955405107"/>
                  <c:y val="5.08703842636672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EA-4A83-847A-17C2A5A8E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2.6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A-4A83-847A-17C2A5A8EB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5.8251570221403079E-2"/>
          <c:y val="0.8702004092862885"/>
          <c:w val="0.86743152721503924"/>
          <c:h val="0.114538475434611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="1" i="0" baseline="0" dirty="0">
                <a:effectLst/>
              </a:rPr>
              <a:t>아르바이트 경험 여부</a:t>
            </a:r>
            <a:r>
              <a:rPr lang="en-US" altLang="ko-KR" sz="2000" b="1" i="0" baseline="0" dirty="0">
                <a:effectLst/>
              </a:rPr>
              <a:t>(%)</a:t>
            </a:r>
            <a:endParaRPr lang="ko-KR" altLang="ko-KR" sz="2000" dirty="0">
              <a:effectLst/>
            </a:endParaRPr>
          </a:p>
        </c:rich>
      </c:tx>
      <c:layout>
        <c:manualLayout>
          <c:xMode val="edge"/>
          <c:yMode val="edge"/>
          <c:x val="0.30665474058898551"/>
          <c:y val="1.6910549186729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예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1743180138073149E-17"/>
                  <c:y val="-1.5535956776458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07-4C42-9F17-C3C43361E3D5}"/>
                </c:ext>
              </c:extLst>
            </c:dLbl>
            <c:dLbl>
              <c:idx val="1"/>
              <c:layout>
                <c:manualLayout>
                  <c:x val="2.276927037755574E-3"/>
                  <c:y val="-4.09017805565523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7-4C42-9F17-C3C43361E3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39.4</c:v>
                </c:pt>
                <c:pt idx="1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아니오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60.6</c:v>
                </c:pt>
                <c:pt idx="1">
                  <c:v>62.2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b="1" i="0" u="none" strike="noStrike" baseline="0" dirty="0">
                <a:effectLst/>
                <a:latin typeface="+mn-lt"/>
              </a:rPr>
              <a:t>아르바이트 이유</a:t>
            </a:r>
            <a:r>
              <a:rPr lang="en-US" altLang="ko-KR" sz="2000" b="1" i="0" u="none" strike="noStrike" baseline="0" dirty="0">
                <a:effectLst/>
                <a:latin typeface="+mn-lt"/>
              </a:rPr>
              <a:t>(%)</a:t>
            </a:r>
            <a:endParaRPr lang="ko-KR" sz="20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학비마련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4.3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4C3-83F1-8ECDE7749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생활비마련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51.2</c:v>
                </c:pt>
                <c:pt idx="1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4C3-83F1-8ECDE77490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문화/여가 생활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32.299999999999997</c:v>
                </c:pt>
                <c:pt idx="1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4C3-83F1-8ECDE77490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다양한 사회경험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11.2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9-44C3-83F1-8ECDE77490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064005850197071"/>
                  <c:y val="5.6368497289096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C-4B49-88D6-59BB9A119FB6}"/>
                </c:ext>
              </c:extLst>
            </c:dLbl>
            <c:dLbl>
              <c:idx val="1"/>
              <c:layout>
                <c:manualLayout>
                  <c:x val="0.14379278311551733"/>
                  <c:y val="5.6368497289096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9C-4B49-88D6-59BB9A119F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C-4B49-88D6-59BB9A119F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전공 만족도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45.1</c:v>
                </c:pt>
                <c:pt idx="1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대체로 그렇다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30.5</c:v>
                </c:pt>
                <c:pt idx="1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18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대체로 그렇지 않다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4.7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800025745411222"/>
                  <c:y val="3.6733862322302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D-4A1E-8481-69E05389E55E}"/>
                </c:ext>
              </c:extLst>
            </c:dLbl>
            <c:dLbl>
              <c:idx val="1"/>
              <c:layout>
                <c:manualLayout>
                  <c:x val="0.16166181968064575"/>
                  <c:y val="3.3909207130408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D-4A1E-8481-69E05389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1.8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전공 수업 만족도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37.4</c:v>
                </c:pt>
                <c:pt idx="1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4C3-83F1-8ECDE7749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대체로 그렇다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34</c:v>
                </c:pt>
                <c:pt idx="1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4C3-83F1-8ECDE77490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22.1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4C3-83F1-8ECDE77490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대체로 그렇지 않다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4.4000000000000004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9-44C3-83F1-8ECDE77490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0521841460594"/>
                  <c:y val="2.5435241554725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6-472A-B141-223C5D2C579B}"/>
                </c:ext>
              </c:extLst>
            </c:dLbl>
            <c:dLbl>
              <c:idx val="1"/>
              <c:layout>
                <c:manualLayout>
                  <c:x val="0.15748733388842376"/>
                  <c:y val="2.5154110518304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6-472A-B141-223C5D2C5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2.1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9-44C3-83F1-8ECDE77490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교양 수업 만족도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26.7</c:v>
                </c:pt>
                <c:pt idx="1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대체로 그렇다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40.1</c:v>
                </c:pt>
                <c:pt idx="1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26.2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대체로 그렇지 않다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5.3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800025745411222"/>
                  <c:y val="3.6733862322302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D-4A1E-8481-69E05389E55E}"/>
                </c:ext>
              </c:extLst>
            </c:dLbl>
            <c:dLbl>
              <c:idx val="1"/>
              <c:layout>
                <c:manualLayout>
                  <c:x val="0.16166181968064575"/>
                  <c:y val="3.3909207130408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D-4A1E-8481-69E05389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1.7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교과 선택 시 고려사항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교수에 대한 평판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24.7</c:v>
                </c:pt>
                <c:pt idx="1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4C3-83F1-8ECDE7749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학문적 호기심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44.4</c:v>
                </c:pt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4C3-83F1-8ECDE77490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진로와의 관련성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17.7</c:v>
                </c:pt>
                <c:pt idx="1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4C3-83F1-8ECDE77490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친구나 선배의 추천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12.1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9-44C3-83F1-8ECDE77490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0521841460594"/>
                  <c:y val="2.5435241554725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6-472A-B141-223C5D2C579B}"/>
                </c:ext>
              </c:extLst>
            </c:dLbl>
            <c:dLbl>
              <c:idx val="1"/>
              <c:layout>
                <c:manualLayout>
                  <c:x val="0.15748733388842376"/>
                  <c:y val="2.5154110518304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6-472A-B141-223C5D2C5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1.2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9-44C3-83F1-8ECDE77490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교수 면담 만족도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44.6</c:v>
                </c:pt>
                <c:pt idx="1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4C3-83F1-8ECDE7749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대체로 그렇다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36.200000000000003</c:v>
                </c:pt>
                <c:pt idx="1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4C3-83F1-8ECDE77490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17.3</c:v>
                </c:pt>
                <c:pt idx="1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4C3-83F1-8ECDE77490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대체로 그렇지 않다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1.7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9-44C3-83F1-8ECDE77490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0521841460594"/>
                  <c:y val="2.54352415547258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6-472A-B141-223C5D2C579B}"/>
                </c:ext>
              </c:extLst>
            </c:dLbl>
            <c:dLbl>
              <c:idx val="1"/>
              <c:layout>
                <c:manualLayout>
                  <c:x val="0.15748733388842376"/>
                  <c:y val="2.5154110518304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6-472A-B141-223C5D2C5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0.1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39-44C3-83F1-8ECDE77490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/>
              <a:t>교수 면담 횟수</a:t>
            </a:r>
            <a:r>
              <a:rPr lang="en-US" altLang="ko-KR" sz="1800" dirty="0"/>
              <a:t>(%)</a:t>
            </a:r>
            <a:endParaRPr lang="ko-K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4회이상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7574673491896581"/>
                  <c:y val="-4.2369827878412709E-2"/>
                </c:manualLayout>
              </c:layout>
              <c:tx>
                <c:rich>
                  <a:bodyPr/>
                  <a:lstStyle/>
                  <a:p>
                    <a:fld id="{C0EFC1E2-757F-4822-8515-D70C3D6957E4}" type="VALUE">
                      <a:rPr lang="en-US" altLang="ko-KR" sz="1200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62C-4CCF-8ED6-2BF3E43868D3}"/>
                </c:ext>
              </c:extLst>
            </c:dLbl>
            <c:dLbl>
              <c:idx val="1"/>
              <c:layout>
                <c:manualLayout>
                  <c:x val="0.14607520824433523"/>
                  <c:y val="-3.9545172686518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2C-4CCF-8ED6-2BF3E4386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1.4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C-4CCF-8ED6-2BF3E4386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3회</c:v>
                </c:pt>
              </c:strCache>
            </c:strRef>
          </c:tx>
          <c:spPr>
            <a:solidFill>
              <a:srgbClr val="71A8D9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7118188466133027"/>
                  <c:y val="-0.107336897291978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2C-4CCF-8ED6-2BF3E43868D3}"/>
                </c:ext>
              </c:extLst>
            </c:dLbl>
            <c:dLbl>
              <c:idx val="1"/>
              <c:layout>
                <c:manualLayout>
                  <c:x val="0.1597697590172415"/>
                  <c:y val="-7.62656901811426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2C-4CCF-8ED6-2BF3E43868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1.3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C-4CCF-8ED6-2BF3E43868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2회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5.9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C-4CCF-8ED6-2BF3E43868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1회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37.299999999999997</c:v>
                </c:pt>
                <c:pt idx="1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C-4CCF-8ED6-2BF3E43868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비대면 온라인</c:v>
                </c:pt>
              </c:strCache>
            </c:strRef>
          </c:tx>
          <c:spPr>
            <a:solidFill>
              <a:srgbClr val="EB8B4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13.6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2C-4CCF-8ED6-2BF3E43868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전혀하지않음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40.5</c:v>
                </c:pt>
                <c:pt idx="1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2C-4CCF-8ED6-2BF3E43868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출신 고교 소재지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layout>
        <c:manualLayout>
          <c:xMode val="edge"/>
          <c:yMode val="edge"/>
          <c:x val="0.34315460491223804"/>
          <c:y val="1.7804634492283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9635234409138971E-2"/>
          <c:y val="0.12463244144598466"/>
          <c:w val="0.96072953118172211"/>
          <c:h val="0.617315718027462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춘천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9.32612937876324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0"/>
                  <c:y val="-1.01740768527334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19.399999999999999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춘천 외(강원)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08703842636672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15.3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춘천인근경기(남양주,구리,가평 등)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21.1</c:v>
                </c:pt>
                <c:pt idx="1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수도권지역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34.5</c:v>
                </c:pt>
                <c:pt idx="1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기타국내지역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74DAB-2CC3-4AAE-945B-B3B9CD2F3596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20164F-6EC4-4E02-88B2-B99C28165F9E}" type="VALUE">
                      <a:rPr lang="en-US" altLang="ko-KR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5FE-4A07-A897-8E2B0BFFD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5.6</c:v>
                </c:pt>
                <c:pt idx="1">
                  <c:v>6.3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</c15:f>
                <c15:dlblRangeCache>
                  <c:ptCount val="1"/>
                  <c:pt idx="0">
                    <c:v>5.6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해외지역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815676872350314"/>
                  <c:y val="6.1044461116400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FE-4A07-A897-8E2B0BFFDE9F}"/>
                </c:ext>
              </c:extLst>
            </c:dLbl>
            <c:dLbl>
              <c:idx val="1"/>
              <c:layout>
                <c:manualLayout>
                  <c:x val="0.15708187527311177"/>
                  <c:y val="6.3587980329584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FE-4A07-A897-8E2B0BFFD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1.9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35-4AAF-B499-607610F319E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검정고시</c:v>
                </c:pt>
              </c:strCache>
            </c:strRef>
          </c:tx>
          <c:spPr>
            <a:solidFill>
              <a:srgbClr val="7030A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994179003342495"/>
                  <c:y val="-7.2860385771587831E-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FE-4A07-A897-8E2B0BFFDE9F}"/>
                </c:ext>
              </c:extLst>
            </c:dLbl>
            <c:dLbl>
              <c:idx val="1"/>
              <c:layout>
                <c:manualLayout>
                  <c:x val="0.15708187527311177"/>
                  <c:y val="-2.5435192131833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FE-4A07-A897-8E2B0BFFD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2.2000000000000002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E-4A07-A897-8E2B0BFFDE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99670220826816E-2"/>
          <c:y val="0.82815223142740291"/>
          <c:w val="0.94206509537003424"/>
          <c:h val="0.154043134080313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재학 만족도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그렇다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3.30657497713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3.5700426198434494E-3"/>
                  <c:y val="-1.2717596065916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67642679775188E-2"/>
                      <c:h val="7.79842990762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31.4</c:v>
                </c:pt>
                <c:pt idx="1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대체로그렇다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271759606591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40.9</c:v>
                </c:pt>
                <c:pt idx="1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보통이다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24.2</c:v>
                </c:pt>
                <c:pt idx="1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대체로 그렇지 않다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2.7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그렇지 않다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529685396319004"/>
                  <c:y val="1.2717596065916803E-2"/>
                </c:manualLayout>
              </c:layout>
              <c:tx>
                <c:rich>
                  <a:bodyPr/>
                  <a:lstStyle/>
                  <a:p>
                    <a:fld id="{FC783511-B6EB-43D4-894F-83A3EE66D030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layout>
                <c:manualLayout>
                  <c:x val="0.15172681134334659"/>
                  <c:y val="1.5261115279100164E-2"/>
                </c:manualLayout>
              </c:layout>
              <c:tx>
                <c:rich>
                  <a:bodyPr/>
                  <a:lstStyle/>
                  <a:p>
                    <a:fld id="{7ADBF54A-812E-4885-8F6D-E246AA2FA790}" type="VALUE">
                      <a:rPr lang="en-US" altLang="ko-KR" dirty="0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265-40BB-8643-7249BC589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0.9</c:v>
                </c:pt>
                <c:pt idx="1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</c15:f>
                <c15:dlblRangeCache>
                  <c:ptCount val="1"/>
                  <c:pt idx="0">
                    <c:v>0.9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평균 </a:t>
            </a:r>
            <a:r>
              <a:rPr lang="ko-KR" altLang="en-US" sz="2000"/>
              <a:t>등교일 수</a:t>
            </a:r>
            <a:r>
              <a:rPr lang="en-US" altLang="ko-KR" sz="2000"/>
              <a:t>(%)</a:t>
            </a:r>
            <a:endParaRPr lang="ko-K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2.7323124453066887E-2"/>
          <c:y val="0.16358137913295931"/>
          <c:w val="0.93396911590508858"/>
          <c:h val="0.657005017462028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5일 이상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44.5</c:v>
                </c:pt>
                <c:pt idx="1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43.8</c:v>
                </c:pt>
                <c:pt idx="1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3일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9.1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1.9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1일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572333041635674"/>
                  <c:y val="6.76421967469163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A5-45A3-AFB7-2052571C9558}"/>
                </c:ext>
              </c:extLst>
            </c:dLbl>
            <c:dLbl>
              <c:idx val="1"/>
              <c:layout>
                <c:manualLayout>
                  <c:x val="0.1480002574541123"/>
                  <c:y val="-2.81842486445487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5-45A3-AFB7-2052571C9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0.2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캠퍼스 생활이 거의 없음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02771844918678"/>
                  <c:y val="-2.583526280634221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A5-45A3-AFB7-2052571C95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83168220265976E-2"/>
                      <c:h val="3.5934917021799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A5-45A3-AFB7-2052571C9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0.6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2-4A8B-B439-3C9C82FB97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수업시간 외 주로 하는 일</a:t>
            </a:r>
            <a:r>
              <a:rPr lang="en-US" altLang="ko-KR" sz="2000" dirty="0"/>
              <a:t>(%)</a:t>
            </a:r>
            <a:endParaRPr lang="ko-KR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2.5106676416995117E-2"/>
          <c:y val="0.15384383218787664"/>
          <c:w val="0.9497866471660098"/>
          <c:h val="0.66383537025558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동아리활동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13.5</c:v>
                </c:pt>
                <c:pt idx="1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9-44C3-83F1-8ECDE77490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교과공부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40.5</c:v>
                </c:pt>
                <c:pt idx="1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9-44C3-83F1-8ECDE77490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교과 외 공부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11.6</c:v>
                </c:pt>
                <c:pt idx="1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9-44C3-83F1-8ECDE77490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교내프로그램참여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0521841460594"/>
                  <c:y val="5.35500724246420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35-4B0A-9A3B-A88B4422A043}"/>
                </c:ext>
              </c:extLst>
            </c:dLbl>
            <c:dLbl>
              <c:idx val="1"/>
              <c:layout>
                <c:manualLayout>
                  <c:x val="0.1483576333731528"/>
                  <c:y val="6.20053470180065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35-4B0A-9A3B-A88B4422A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2.1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5-4B0A-9A3B-A88B4422A0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교내근로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976975901724166"/>
                  <c:y val="5.63684972890969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5-4B0A-9A3B-A88B4422A043}"/>
                </c:ext>
              </c:extLst>
            </c:dLbl>
            <c:dLbl>
              <c:idx val="1"/>
              <c:layout>
                <c:manualLayout>
                  <c:x val="0.1552049087596061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35-4B0A-9A3B-A88B4422A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2.4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5-4B0A-9A3B-A88B4422A0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친목활동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25</c:v>
                </c:pt>
                <c:pt idx="1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5-4B0A-9A3B-A88B4422A04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0521841460594"/>
                  <c:y val="2.81842486445484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35-4B0A-9A3B-A88B4422A043}"/>
                </c:ext>
              </c:extLst>
            </c:dLbl>
            <c:dLbl>
              <c:idx val="1"/>
              <c:layout>
                <c:manualLayout>
                  <c:x val="0.1483576333731528"/>
                  <c:y val="2.81842486445484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35-4B0A-9A3B-A88B4422A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4.9000000000000004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35-4B0A-9A3B-A88B4422A0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57621385928078E-2"/>
          <c:y val="0.89910815716513492"/>
          <c:w val="0.91360355928922765"/>
          <c:h val="8.398129364813586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주당 운동 시간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layout>
        <c:manualLayout>
          <c:xMode val="edge"/>
          <c:yMode val="edge"/>
          <c:x val="0.34315460491223804"/>
          <c:y val="1.7804634492283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9635234409138971E-2"/>
          <c:y val="0.12463244144598466"/>
          <c:w val="0.96072953118172211"/>
          <c:h val="0.68344721757023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10시간 이상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9.32612937876324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0"/>
                  <c:y val="-1.01740768527334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4.5</c:v>
                </c:pt>
                <c:pt idx="1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5~9시간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08703842636672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15.3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1~4시간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39.6</c:v>
                </c:pt>
                <c:pt idx="1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거의 하지 않는다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40.5</c:v>
                </c:pt>
                <c:pt idx="1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99670220826816E-2"/>
          <c:y val="0.89174021175698681"/>
          <c:w val="0.94206509537003424"/>
          <c:h val="9.045515375072950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학기 중 거주지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학생생활관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3.30657497713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3.5700426198434494E-3"/>
                  <c:y val="-1.2717596065916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67642679775188E-2"/>
                      <c:h val="7.79842990762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48.4</c:v>
                </c:pt>
                <c:pt idx="1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자취(춘천)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271759606591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12.4</c:v>
                </c:pt>
                <c:pt idx="1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자택(춘천)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</c:v>
                </c:pt>
                <c:pt idx="1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자취(춘천이외지역)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172681134334659"/>
                  <c:y val="-7.63055763955008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95-4AE2-AD58-5383FC355821}"/>
                </c:ext>
              </c:extLst>
            </c:dLbl>
            <c:dLbl>
              <c:idx val="1"/>
              <c:layout>
                <c:manualLayout>
                  <c:x val="-1.7850213099217247E-3"/>
                  <c:y val="-2.543519213183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95-4AE2-AD58-5383FC35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0.5</c:v>
                </c:pt>
                <c:pt idx="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자택(춘천이외지역)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2.5435192131833604E-3"/>
                </c:manualLayout>
              </c:layout>
              <c:tx>
                <c:rich>
                  <a:bodyPr/>
                  <a:lstStyle/>
                  <a:p>
                    <a:fld id="{C43B4CF0-C6A4-4B98-8A72-3726D1D184B5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layout>
                <c:manualLayout>
                  <c:x val="-1.7850213099217247E-3"/>
                  <c:y val="2.5435192131833604E-3"/>
                </c:manualLayout>
              </c:layout>
              <c:tx>
                <c:rich>
                  <a:bodyPr/>
                  <a:lstStyle/>
                  <a:p>
                    <a:fld id="{7ADBF54A-812E-4885-8F6D-E246AA2FA790}" type="VALUE">
                      <a:rPr lang="en-US" altLang="ko-KR" dirty="0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265-40BB-8643-7249BC589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17.3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</c15:f>
                <c15:dlblRangeCache>
                  <c:ptCount val="1"/>
                  <c:pt idx="0">
                    <c:v>19.1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5708187527311171"/>
                  <c:y val="2.2891672918650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5-4AE2-AD58-5383FC355821}"/>
                </c:ext>
              </c:extLst>
            </c:dLbl>
            <c:dLbl>
              <c:idx val="1"/>
              <c:layout>
                <c:manualLayout>
                  <c:x val="0.15886689658303338"/>
                  <c:y val="1.78046344922835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5-4AE2-AD58-5383FC35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0.5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5-4AE2-AD58-5383FC355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희망진로목표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9635234409138971E-2"/>
          <c:y val="0.13883809639016542"/>
          <c:w val="0.96072953118172211"/>
          <c:h val="0.6406670268984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기업체(사기업 취업)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3.30657497713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3.5700426198434494E-3"/>
                  <c:y val="-1.2717596065916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67642679775188E-2"/>
                      <c:h val="7.79842990762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37.200000000000003</c:v>
                </c:pt>
                <c:pt idx="1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공무원, 공기업, 군인 등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12.4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창업 및 창직(가업승계포함)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5.3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국내,외 대학원 진학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2.543519213183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95-4AE2-AD58-5383FC355821}"/>
                </c:ext>
              </c:extLst>
            </c:dLbl>
            <c:dLbl>
              <c:idx val="1"/>
              <c:layout>
                <c:manualLayout>
                  <c:x val="-1.7850213099217247E-3"/>
                  <c:y val="-2.543519213183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95-4AE2-AD58-5383FC35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11.5</c:v>
                </c:pt>
                <c:pt idx="1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미결정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2.5435192131833604E-3"/>
                </c:manualLayout>
              </c:layout>
              <c:tx>
                <c:rich>
                  <a:bodyPr/>
                  <a:lstStyle/>
                  <a:p>
                    <a:fld id="{4B29FE6E-9245-48E7-B474-5093EA9AC2C2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layout>
                <c:manualLayout>
                  <c:x val="-1.7850213099217247E-3"/>
                  <c:y val="2.5435192131833604E-3"/>
                </c:manualLayout>
              </c:layout>
              <c:tx>
                <c:rich>
                  <a:bodyPr/>
                  <a:lstStyle/>
                  <a:p>
                    <a:fld id="{7ADBF54A-812E-4885-8F6D-E246AA2FA790}" type="VALUE">
                      <a:rPr lang="en-US" altLang="ko-KR" dirty="0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265-40BB-8643-7249BC589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29.9</c:v>
                </c:pt>
                <c:pt idx="1">
                  <c:v>21.5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</c15:f>
                <c15:dlblRangeCache>
                  <c:ptCount val="1"/>
                  <c:pt idx="0">
                    <c:v>29.9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6243693920287688"/>
                  <c:y val="4.32398266241171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5-4AE2-AD58-5383FC355821}"/>
                </c:ext>
              </c:extLst>
            </c:dLbl>
            <c:dLbl>
              <c:idx val="1"/>
              <c:layout>
                <c:manualLayout>
                  <c:x val="0.15886689658303338"/>
                  <c:y val="3.56092689845670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5-4AE2-AD58-5383FC35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3.7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5-4AE2-AD58-5383FC3558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229582975450613E-2"/>
          <c:y val="0.86570919524253753"/>
          <c:w val="0.90982100452847259"/>
          <c:h val="0.119029689478362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000" dirty="0"/>
              <a:t>등록금 재원</a:t>
            </a:r>
            <a:r>
              <a:rPr lang="en-US" altLang="ko-KR" sz="2000" dirty="0"/>
              <a:t>(%)</a:t>
            </a:r>
            <a:endParaRPr lang="ko-KR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1.9635234409138971E-2"/>
          <c:y val="0.13883809639016542"/>
          <c:w val="0.96072953118172211"/>
          <c:h val="0.6406670268984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부모님 지원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-3.30657497713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0-4A40-AC0E-2880DC309C42}"/>
                </c:ext>
              </c:extLst>
            </c:dLbl>
            <c:dLbl>
              <c:idx val="1"/>
              <c:layout>
                <c:manualLayout>
                  <c:x val="3.5700426198434494E-3"/>
                  <c:y val="-1.2717596065916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67642679775188E-2"/>
                      <c:h val="7.7984299076201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A4-481B-A275-9418D7439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5-4AAF-B499-607610F31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본인 근로(아르바이트)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3.8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5-4AAF-B499-607610F31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학자금 대출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5-4AAF-B499-607610F31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장학금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785021309921692E-3"/>
                  <c:y val="2.543519213183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95-4AE2-AD58-5383FC355821}"/>
                </c:ext>
              </c:extLst>
            </c:dLbl>
            <c:dLbl>
              <c:idx val="1"/>
              <c:layout>
                <c:manualLayout>
                  <c:x val="-1.7850213099217247E-3"/>
                  <c:y val="-2.5435192131833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95-4AE2-AD58-5383FC35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27.4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35-4AAF-B499-607610F31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.14458672610365969"/>
                  <c:y val="2.5435192131833604E-3"/>
                </c:manualLayout>
              </c:layout>
              <c:tx>
                <c:rich>
                  <a:bodyPr/>
                  <a:lstStyle/>
                  <a:p>
                    <a:fld id="{B1D35380-3E31-4E1E-9628-992DBE0CD933}" type="CELLRANGE">
                      <a:rPr lang="en-US" altLang="ko-KR"/>
                      <a:pPr/>
                      <a:t>[CELLRANGE]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135-4AAF-B499-607610F319ED}"/>
                </c:ext>
              </c:extLst>
            </c:dLbl>
            <c:dLbl>
              <c:idx val="1"/>
              <c:layout>
                <c:manualLayout>
                  <c:x val="0.13566161955405107"/>
                  <c:y val="7.6305576395500818E-3"/>
                </c:manualLayout>
              </c:layout>
              <c:tx>
                <c:rich>
                  <a:bodyPr/>
                  <a:lstStyle/>
                  <a:p>
                    <a:fld id="{7ADBF54A-812E-4885-8F6D-E246AA2FA790}" type="VALUE">
                      <a:rPr lang="en-US" altLang="ko-KR" dirty="0"/>
                      <a:pPr/>
                      <a:t>[값]</a:t>
                    </a:fld>
                    <a:endParaRPr lang="ko-KR" alt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265-40BB-8643-7249BC589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신입생</c:v>
                </c:pt>
                <c:pt idx="1">
                  <c:v>재학생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0.7</c:v>
                </c:pt>
                <c:pt idx="1">
                  <c:v>0.5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</c15:f>
                <c15:dlblRangeCache>
                  <c:ptCount val="1"/>
                  <c:pt idx="0">
                    <c:v>0.7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135-4AAF-B499-607610F31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86505391"/>
        <c:axId val="1356532591"/>
      </c:barChart>
      <c:catAx>
        <c:axId val="148650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56532591"/>
        <c:crosses val="autoZero"/>
        <c:auto val="1"/>
        <c:lblAlgn val="ctr"/>
        <c:lblOffset val="100"/>
        <c:noMultiLvlLbl val="0"/>
      </c:catAx>
      <c:valAx>
        <c:axId val="13565325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650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229582975450613E-2"/>
          <c:y val="0.8987749450139213"/>
          <c:w val="0.90982100452847259"/>
          <c:h val="8.59639397069785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0.16461</cdr:x>
      <cdr:y>0.24991</cdr:y>
    </cdr:from>
    <cdr:to>
      <cdr:x>0.3567</cdr:x>
      <cdr:y>0.5295</cdr:y>
    </cdr:to>
    <cdr:sp macro="" textlink="">
      <cdr:nvSpPr>
        <cdr:cNvPr id="2" name="직사각형 4"/>
        <cdr:cNvSpPr/>
      </cdr:nvSpPr>
      <cdr:spPr>
        <a:xfrm xmlns:a="http://schemas.openxmlformats.org/drawingml/2006/main">
          <a:off x="1171126" y="1247835"/>
          <a:ext cx="1366675" cy="1396002"/>
        </a:xfrm>
        <a:custGeom xmlns:a="http://schemas.openxmlformats.org/drawingml/2006/main">
          <a:avLst/>
          <a:gdLst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0 w 4984595"/>
            <a:gd name="connsiteY3" fmla="*/ 1081668 h 1081668"/>
            <a:gd name="connsiteX4" fmla="*/ 0 w 4984595"/>
            <a:gd name="connsiteY4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1952078 w 4984595"/>
            <a:gd name="connsiteY3" fmla="*/ 1072594 h 1081668"/>
            <a:gd name="connsiteX4" fmla="*/ 0 w 4984595"/>
            <a:gd name="connsiteY4" fmla="*/ 1081668 h 1081668"/>
            <a:gd name="connsiteX5" fmla="*/ 0 w 4984595"/>
            <a:gd name="connsiteY5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867861 w 4984595"/>
            <a:gd name="connsiteY3" fmla="*/ 889714 h 1081668"/>
            <a:gd name="connsiteX4" fmla="*/ 0 w 4984595"/>
            <a:gd name="connsiteY4" fmla="*/ 1081668 h 1081668"/>
            <a:gd name="connsiteX5" fmla="*/ 0 w 4984595"/>
            <a:gd name="connsiteY5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2957918 w 4984595"/>
            <a:gd name="connsiteY3" fmla="*/ 994216 h 1081668"/>
            <a:gd name="connsiteX4" fmla="*/ 867861 w 4984595"/>
            <a:gd name="connsiteY4" fmla="*/ 889714 h 1081668"/>
            <a:gd name="connsiteX5" fmla="*/ 0 w 4984595"/>
            <a:gd name="connsiteY5" fmla="*/ 1081668 h 1081668"/>
            <a:gd name="connsiteX6" fmla="*/ 0 w 4984595"/>
            <a:gd name="connsiteY6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2957918 w 4984595"/>
            <a:gd name="connsiteY3" fmla="*/ 798273 h 1081668"/>
            <a:gd name="connsiteX4" fmla="*/ 867861 w 4984595"/>
            <a:gd name="connsiteY4" fmla="*/ 889714 h 1081668"/>
            <a:gd name="connsiteX5" fmla="*/ 0 w 4984595"/>
            <a:gd name="connsiteY5" fmla="*/ 1081668 h 1081668"/>
            <a:gd name="connsiteX6" fmla="*/ 0 w 4984595"/>
            <a:gd name="connsiteY6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994216 h 1081668"/>
            <a:gd name="connsiteX4" fmla="*/ 2957918 w 4984595"/>
            <a:gd name="connsiteY4" fmla="*/ 798273 h 1081668"/>
            <a:gd name="connsiteX5" fmla="*/ 867861 w 4984595"/>
            <a:gd name="connsiteY5" fmla="*/ 889714 h 1081668"/>
            <a:gd name="connsiteX6" fmla="*/ 0 w 4984595"/>
            <a:gd name="connsiteY6" fmla="*/ 108166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1072593 h 1081668"/>
            <a:gd name="connsiteX4" fmla="*/ 2957918 w 4984595"/>
            <a:gd name="connsiteY4" fmla="*/ 798273 h 1081668"/>
            <a:gd name="connsiteX5" fmla="*/ 867861 w 4984595"/>
            <a:gd name="connsiteY5" fmla="*/ 889714 h 1081668"/>
            <a:gd name="connsiteX6" fmla="*/ 0 w 4984595"/>
            <a:gd name="connsiteY6" fmla="*/ 108166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1072593 h 1081668"/>
            <a:gd name="connsiteX4" fmla="*/ 2957918 w 4984595"/>
            <a:gd name="connsiteY4" fmla="*/ 798273 h 1081668"/>
            <a:gd name="connsiteX5" fmla="*/ 828673 w 4984595"/>
            <a:gd name="connsiteY5" fmla="*/ 850525 h 1081668"/>
            <a:gd name="connsiteX6" fmla="*/ 0 w 4984595"/>
            <a:gd name="connsiteY6" fmla="*/ 108166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1072593 h 1081668"/>
            <a:gd name="connsiteX4" fmla="*/ 2957918 w 4984595"/>
            <a:gd name="connsiteY4" fmla="*/ 798273 h 1081668"/>
            <a:gd name="connsiteX5" fmla="*/ 828673 w 4984595"/>
            <a:gd name="connsiteY5" fmla="*/ 850525 h 1081668"/>
            <a:gd name="connsiteX6" fmla="*/ 0 w 4984595"/>
            <a:gd name="connsiteY6" fmla="*/ 89878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1072593 h 1081668"/>
            <a:gd name="connsiteX4" fmla="*/ 3047124 w 4984595"/>
            <a:gd name="connsiteY4" fmla="*/ 1029451 h 1081668"/>
            <a:gd name="connsiteX5" fmla="*/ 828673 w 4984595"/>
            <a:gd name="connsiteY5" fmla="*/ 850525 h 1081668"/>
            <a:gd name="connsiteX6" fmla="*/ 0 w 4984595"/>
            <a:gd name="connsiteY6" fmla="*/ 89878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4146638 w 4984595"/>
            <a:gd name="connsiteY3" fmla="*/ 1072593 h 1081668"/>
            <a:gd name="connsiteX4" fmla="*/ 3047124 w 4984595"/>
            <a:gd name="connsiteY4" fmla="*/ 1029451 h 1081668"/>
            <a:gd name="connsiteX5" fmla="*/ 828673 w 4984595"/>
            <a:gd name="connsiteY5" fmla="*/ 935291 h 1081668"/>
            <a:gd name="connsiteX6" fmla="*/ 0 w 4984595"/>
            <a:gd name="connsiteY6" fmla="*/ 898788 h 1081668"/>
            <a:gd name="connsiteX7" fmla="*/ 0 w 4984595"/>
            <a:gd name="connsiteY7" fmla="*/ 0 h 1081668"/>
            <a:gd name="connsiteX0" fmla="*/ 0 w 4984595"/>
            <a:gd name="connsiteY0" fmla="*/ 0 h 1081668"/>
            <a:gd name="connsiteX1" fmla="*/ 4984595 w 4984595"/>
            <a:gd name="connsiteY1" fmla="*/ 0 h 1081668"/>
            <a:gd name="connsiteX2" fmla="*/ 4984595 w 4984595"/>
            <a:gd name="connsiteY2" fmla="*/ 1081668 h 1081668"/>
            <a:gd name="connsiteX3" fmla="*/ 3879020 w 4984595"/>
            <a:gd name="connsiteY3" fmla="*/ 1072593 h 1081668"/>
            <a:gd name="connsiteX4" fmla="*/ 3047124 w 4984595"/>
            <a:gd name="connsiteY4" fmla="*/ 1029451 h 1081668"/>
            <a:gd name="connsiteX5" fmla="*/ 828673 w 4984595"/>
            <a:gd name="connsiteY5" fmla="*/ 935291 h 1081668"/>
            <a:gd name="connsiteX6" fmla="*/ 0 w 4984595"/>
            <a:gd name="connsiteY6" fmla="*/ 898788 h 1081668"/>
            <a:gd name="connsiteX7" fmla="*/ 0 w 4984595"/>
            <a:gd name="connsiteY7" fmla="*/ 0 h 1081668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47124 w 4984595"/>
            <a:gd name="connsiteY5" fmla="*/ 1029451 h 1105325"/>
            <a:gd name="connsiteX6" fmla="*/ 828673 w 4984595"/>
            <a:gd name="connsiteY6" fmla="*/ 935291 h 1105325"/>
            <a:gd name="connsiteX7" fmla="*/ 0 w 4984595"/>
            <a:gd name="connsiteY7" fmla="*/ 898788 h 1105325"/>
            <a:gd name="connsiteX8" fmla="*/ 0 w 4984595"/>
            <a:gd name="connsiteY8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35973 w 4984595"/>
            <a:gd name="connsiteY5" fmla="*/ 990921 h 1105325"/>
            <a:gd name="connsiteX6" fmla="*/ 828673 w 4984595"/>
            <a:gd name="connsiteY6" fmla="*/ 935291 h 1105325"/>
            <a:gd name="connsiteX7" fmla="*/ 0 w 4984595"/>
            <a:gd name="connsiteY7" fmla="*/ 898788 h 1105325"/>
            <a:gd name="connsiteX8" fmla="*/ 0 w 4984595"/>
            <a:gd name="connsiteY8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24823 w 4984595"/>
            <a:gd name="connsiteY5" fmla="*/ 1014039 h 1105325"/>
            <a:gd name="connsiteX6" fmla="*/ 828673 w 4984595"/>
            <a:gd name="connsiteY6" fmla="*/ 935291 h 1105325"/>
            <a:gd name="connsiteX7" fmla="*/ 0 w 4984595"/>
            <a:gd name="connsiteY7" fmla="*/ 898788 h 1105325"/>
            <a:gd name="connsiteX8" fmla="*/ 0 w 4984595"/>
            <a:gd name="connsiteY8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24823 w 4984595"/>
            <a:gd name="connsiteY5" fmla="*/ 1014039 h 1105325"/>
            <a:gd name="connsiteX6" fmla="*/ 1906981 w 4984595"/>
            <a:gd name="connsiteY6" fmla="*/ 981490 h 1105325"/>
            <a:gd name="connsiteX7" fmla="*/ 828673 w 4984595"/>
            <a:gd name="connsiteY7" fmla="*/ 935291 h 1105325"/>
            <a:gd name="connsiteX8" fmla="*/ 0 w 4984595"/>
            <a:gd name="connsiteY8" fmla="*/ 898788 h 1105325"/>
            <a:gd name="connsiteX9" fmla="*/ 0 w 4984595"/>
            <a:gd name="connsiteY9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24823 w 4984595"/>
            <a:gd name="connsiteY5" fmla="*/ 1014039 h 1105325"/>
            <a:gd name="connsiteX6" fmla="*/ 1906981 w 4984595"/>
            <a:gd name="connsiteY6" fmla="*/ 1004607 h 1105325"/>
            <a:gd name="connsiteX7" fmla="*/ 828673 w 4984595"/>
            <a:gd name="connsiteY7" fmla="*/ 935291 h 1105325"/>
            <a:gd name="connsiteX8" fmla="*/ 0 w 4984595"/>
            <a:gd name="connsiteY8" fmla="*/ 898788 h 1105325"/>
            <a:gd name="connsiteX9" fmla="*/ 0 w 4984595"/>
            <a:gd name="connsiteY9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24823 w 4984595"/>
            <a:gd name="connsiteY5" fmla="*/ 1014039 h 1105325"/>
            <a:gd name="connsiteX6" fmla="*/ 1906981 w 4984595"/>
            <a:gd name="connsiteY6" fmla="*/ 1004607 h 1105325"/>
            <a:gd name="connsiteX7" fmla="*/ 1059522 w 4984595"/>
            <a:gd name="connsiteY7" fmla="*/ 942960 h 1105325"/>
            <a:gd name="connsiteX8" fmla="*/ 828673 w 4984595"/>
            <a:gd name="connsiteY8" fmla="*/ 935291 h 1105325"/>
            <a:gd name="connsiteX9" fmla="*/ 0 w 4984595"/>
            <a:gd name="connsiteY9" fmla="*/ 898788 h 1105325"/>
            <a:gd name="connsiteX10" fmla="*/ 0 w 4984595"/>
            <a:gd name="connsiteY10" fmla="*/ 0 h 1105325"/>
            <a:gd name="connsiteX0" fmla="*/ 0 w 4984595"/>
            <a:gd name="connsiteY0" fmla="*/ 0 h 1105325"/>
            <a:gd name="connsiteX1" fmla="*/ 4984595 w 4984595"/>
            <a:gd name="connsiteY1" fmla="*/ 0 h 1105325"/>
            <a:gd name="connsiteX2" fmla="*/ 4984595 w 4984595"/>
            <a:gd name="connsiteY2" fmla="*/ 1081668 h 1105325"/>
            <a:gd name="connsiteX3" fmla="*/ 4583168 w 4984595"/>
            <a:gd name="connsiteY3" fmla="*/ 1104786 h 1105325"/>
            <a:gd name="connsiteX4" fmla="*/ 3879020 w 4984595"/>
            <a:gd name="connsiteY4" fmla="*/ 1072593 h 1105325"/>
            <a:gd name="connsiteX5" fmla="*/ 3024823 w 4984595"/>
            <a:gd name="connsiteY5" fmla="*/ 1014039 h 1105325"/>
            <a:gd name="connsiteX6" fmla="*/ 1906981 w 4984595"/>
            <a:gd name="connsiteY6" fmla="*/ 1004607 h 1105325"/>
            <a:gd name="connsiteX7" fmla="*/ 1081823 w 4984595"/>
            <a:gd name="connsiteY7" fmla="*/ 919842 h 1105325"/>
            <a:gd name="connsiteX8" fmla="*/ 828673 w 4984595"/>
            <a:gd name="connsiteY8" fmla="*/ 935291 h 1105325"/>
            <a:gd name="connsiteX9" fmla="*/ 0 w 4984595"/>
            <a:gd name="connsiteY9" fmla="*/ 898788 h 1105325"/>
            <a:gd name="connsiteX10" fmla="*/ 0 w 4984595"/>
            <a:gd name="connsiteY10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18131 w 4995745"/>
            <a:gd name="connsiteY6" fmla="*/ 1004607 h 1105325"/>
            <a:gd name="connsiteX7" fmla="*/ 1092973 w 4995745"/>
            <a:gd name="connsiteY7" fmla="*/ 919842 h 1105325"/>
            <a:gd name="connsiteX8" fmla="*/ 839823 w 4995745"/>
            <a:gd name="connsiteY8" fmla="*/ 935291 h 1105325"/>
            <a:gd name="connsiteX9" fmla="*/ 0 w 4995745"/>
            <a:gd name="connsiteY9" fmla="*/ 914200 h 1105325"/>
            <a:gd name="connsiteX10" fmla="*/ 11150 w 4995745"/>
            <a:gd name="connsiteY10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18131 w 4995745"/>
            <a:gd name="connsiteY6" fmla="*/ 1004607 h 1105325"/>
            <a:gd name="connsiteX7" fmla="*/ 1092973 w 4995745"/>
            <a:gd name="connsiteY7" fmla="*/ 919842 h 1105325"/>
            <a:gd name="connsiteX8" fmla="*/ 0 w 4995745"/>
            <a:gd name="connsiteY8" fmla="*/ 914200 h 1105325"/>
            <a:gd name="connsiteX9" fmla="*/ 11150 w 4995745"/>
            <a:gd name="connsiteY9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42524 w 4995745"/>
            <a:gd name="connsiteY6" fmla="*/ 1035511 h 1105325"/>
            <a:gd name="connsiteX7" fmla="*/ 1092973 w 4995745"/>
            <a:gd name="connsiteY7" fmla="*/ 919842 h 1105325"/>
            <a:gd name="connsiteX8" fmla="*/ 0 w 4995745"/>
            <a:gd name="connsiteY8" fmla="*/ 914200 h 1105325"/>
            <a:gd name="connsiteX9" fmla="*/ 11150 w 4995745"/>
            <a:gd name="connsiteY9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54721 w 4995745"/>
            <a:gd name="connsiteY6" fmla="*/ 1013035 h 1105325"/>
            <a:gd name="connsiteX7" fmla="*/ 1092973 w 4995745"/>
            <a:gd name="connsiteY7" fmla="*/ 919842 h 1105325"/>
            <a:gd name="connsiteX8" fmla="*/ 0 w 4995745"/>
            <a:gd name="connsiteY8" fmla="*/ 914200 h 1105325"/>
            <a:gd name="connsiteX9" fmla="*/ 11150 w 4995745"/>
            <a:gd name="connsiteY9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54721 w 4995745"/>
            <a:gd name="connsiteY6" fmla="*/ 1013035 h 1105325"/>
            <a:gd name="connsiteX7" fmla="*/ 1097039 w 4995745"/>
            <a:gd name="connsiteY7" fmla="*/ 956366 h 1105325"/>
            <a:gd name="connsiteX8" fmla="*/ 0 w 4995745"/>
            <a:gd name="connsiteY8" fmla="*/ 914200 h 1105325"/>
            <a:gd name="connsiteX9" fmla="*/ 11150 w 4995745"/>
            <a:gd name="connsiteY9" fmla="*/ 0 h 1105325"/>
            <a:gd name="connsiteX0" fmla="*/ 11150 w 4995745"/>
            <a:gd name="connsiteY0" fmla="*/ 0 h 1105325"/>
            <a:gd name="connsiteX1" fmla="*/ 4995745 w 4995745"/>
            <a:gd name="connsiteY1" fmla="*/ 0 h 1105325"/>
            <a:gd name="connsiteX2" fmla="*/ 4995745 w 4995745"/>
            <a:gd name="connsiteY2" fmla="*/ 1081668 h 1105325"/>
            <a:gd name="connsiteX3" fmla="*/ 4594318 w 4995745"/>
            <a:gd name="connsiteY3" fmla="*/ 1104786 h 1105325"/>
            <a:gd name="connsiteX4" fmla="*/ 3890170 w 4995745"/>
            <a:gd name="connsiteY4" fmla="*/ 1072593 h 1105325"/>
            <a:gd name="connsiteX5" fmla="*/ 3035973 w 4995745"/>
            <a:gd name="connsiteY5" fmla="*/ 1014039 h 1105325"/>
            <a:gd name="connsiteX6" fmla="*/ 1954721 w 4995745"/>
            <a:gd name="connsiteY6" fmla="*/ 1013035 h 1105325"/>
            <a:gd name="connsiteX7" fmla="*/ 1092973 w 4995745"/>
            <a:gd name="connsiteY7" fmla="*/ 925462 h 1105325"/>
            <a:gd name="connsiteX8" fmla="*/ 0 w 4995745"/>
            <a:gd name="connsiteY8" fmla="*/ 914200 h 1105325"/>
            <a:gd name="connsiteX9" fmla="*/ 11150 w 4995745"/>
            <a:gd name="connsiteY9" fmla="*/ 0 h 1105325"/>
            <a:gd name="connsiteX0" fmla="*/ 7084 w 4991679"/>
            <a:gd name="connsiteY0" fmla="*/ 0 h 1105325"/>
            <a:gd name="connsiteX1" fmla="*/ 4991679 w 4991679"/>
            <a:gd name="connsiteY1" fmla="*/ 0 h 1105325"/>
            <a:gd name="connsiteX2" fmla="*/ 4991679 w 4991679"/>
            <a:gd name="connsiteY2" fmla="*/ 1081668 h 1105325"/>
            <a:gd name="connsiteX3" fmla="*/ 4590252 w 4991679"/>
            <a:gd name="connsiteY3" fmla="*/ 1104786 h 1105325"/>
            <a:gd name="connsiteX4" fmla="*/ 3886104 w 4991679"/>
            <a:gd name="connsiteY4" fmla="*/ 1072593 h 1105325"/>
            <a:gd name="connsiteX5" fmla="*/ 3031907 w 4991679"/>
            <a:gd name="connsiteY5" fmla="*/ 1014039 h 1105325"/>
            <a:gd name="connsiteX6" fmla="*/ 1950655 w 4991679"/>
            <a:gd name="connsiteY6" fmla="*/ 1013035 h 1105325"/>
            <a:gd name="connsiteX7" fmla="*/ 1088907 w 4991679"/>
            <a:gd name="connsiteY7" fmla="*/ 925462 h 1105325"/>
            <a:gd name="connsiteX8" fmla="*/ 0 w 4991679"/>
            <a:gd name="connsiteY8" fmla="*/ 919819 h 1105325"/>
            <a:gd name="connsiteX9" fmla="*/ 7084 w 4991679"/>
            <a:gd name="connsiteY9" fmla="*/ 0 h 1105325"/>
            <a:gd name="connsiteX0" fmla="*/ 7084 w 4991679"/>
            <a:gd name="connsiteY0" fmla="*/ 0 h 1105325"/>
            <a:gd name="connsiteX1" fmla="*/ 4991679 w 4991679"/>
            <a:gd name="connsiteY1" fmla="*/ 0 h 1105325"/>
            <a:gd name="connsiteX2" fmla="*/ 4991679 w 4991679"/>
            <a:gd name="connsiteY2" fmla="*/ 1081668 h 1105325"/>
            <a:gd name="connsiteX3" fmla="*/ 4590252 w 4991679"/>
            <a:gd name="connsiteY3" fmla="*/ 1104786 h 1105325"/>
            <a:gd name="connsiteX4" fmla="*/ 3886104 w 4991679"/>
            <a:gd name="connsiteY4" fmla="*/ 1072593 h 1105325"/>
            <a:gd name="connsiteX5" fmla="*/ 3031907 w 4991679"/>
            <a:gd name="connsiteY5" fmla="*/ 1014039 h 1105325"/>
            <a:gd name="connsiteX6" fmla="*/ 1950655 w 4991679"/>
            <a:gd name="connsiteY6" fmla="*/ 1013035 h 1105325"/>
            <a:gd name="connsiteX7" fmla="*/ 1088907 w 4991679"/>
            <a:gd name="connsiteY7" fmla="*/ 925462 h 1105325"/>
            <a:gd name="connsiteX8" fmla="*/ 0 w 4991679"/>
            <a:gd name="connsiteY8" fmla="*/ 919819 h 1105325"/>
            <a:gd name="connsiteX9" fmla="*/ 7084 w 4991679"/>
            <a:gd name="connsiteY9" fmla="*/ 0 h 1105325"/>
            <a:gd name="connsiteX0" fmla="*/ 7084 w 4991679"/>
            <a:gd name="connsiteY0" fmla="*/ 0 h 1105325"/>
            <a:gd name="connsiteX1" fmla="*/ 4991679 w 4991679"/>
            <a:gd name="connsiteY1" fmla="*/ 0 h 1105325"/>
            <a:gd name="connsiteX2" fmla="*/ 4991679 w 4991679"/>
            <a:gd name="connsiteY2" fmla="*/ 1081668 h 1105325"/>
            <a:gd name="connsiteX3" fmla="*/ 4590252 w 4991679"/>
            <a:gd name="connsiteY3" fmla="*/ 1104786 h 1105325"/>
            <a:gd name="connsiteX4" fmla="*/ 3906431 w 4991679"/>
            <a:gd name="connsiteY4" fmla="*/ 1100688 h 1105325"/>
            <a:gd name="connsiteX5" fmla="*/ 3031907 w 4991679"/>
            <a:gd name="connsiteY5" fmla="*/ 1014039 h 1105325"/>
            <a:gd name="connsiteX6" fmla="*/ 1950655 w 4991679"/>
            <a:gd name="connsiteY6" fmla="*/ 1013035 h 1105325"/>
            <a:gd name="connsiteX7" fmla="*/ 1088907 w 4991679"/>
            <a:gd name="connsiteY7" fmla="*/ 925462 h 1105325"/>
            <a:gd name="connsiteX8" fmla="*/ 0 w 4991679"/>
            <a:gd name="connsiteY8" fmla="*/ 919819 h 1105325"/>
            <a:gd name="connsiteX9" fmla="*/ 7084 w 4991679"/>
            <a:gd name="connsiteY9" fmla="*/ 0 h 1105325"/>
            <a:gd name="connsiteX0" fmla="*/ 7084 w 4991679"/>
            <a:gd name="connsiteY0" fmla="*/ 0 h 1105325"/>
            <a:gd name="connsiteX1" fmla="*/ 4991679 w 4991679"/>
            <a:gd name="connsiteY1" fmla="*/ 0 h 1105325"/>
            <a:gd name="connsiteX2" fmla="*/ 4991679 w 4991679"/>
            <a:gd name="connsiteY2" fmla="*/ 1081668 h 1105325"/>
            <a:gd name="connsiteX3" fmla="*/ 4590252 w 4991679"/>
            <a:gd name="connsiteY3" fmla="*/ 1104786 h 1105325"/>
            <a:gd name="connsiteX4" fmla="*/ 4595613 w 4991679"/>
            <a:gd name="connsiteY4" fmla="*/ 1105132 h 1105325"/>
            <a:gd name="connsiteX5" fmla="*/ 3906431 w 4991679"/>
            <a:gd name="connsiteY5" fmla="*/ 1100688 h 1105325"/>
            <a:gd name="connsiteX6" fmla="*/ 3031907 w 4991679"/>
            <a:gd name="connsiteY6" fmla="*/ 1014039 h 1105325"/>
            <a:gd name="connsiteX7" fmla="*/ 1950655 w 4991679"/>
            <a:gd name="connsiteY7" fmla="*/ 1013035 h 1105325"/>
            <a:gd name="connsiteX8" fmla="*/ 1088907 w 4991679"/>
            <a:gd name="connsiteY8" fmla="*/ 925462 h 1105325"/>
            <a:gd name="connsiteX9" fmla="*/ 0 w 4991679"/>
            <a:gd name="connsiteY9" fmla="*/ 919819 h 1105325"/>
            <a:gd name="connsiteX10" fmla="*/ 7084 w 4991679"/>
            <a:gd name="connsiteY10" fmla="*/ 0 h 1105325"/>
            <a:gd name="connsiteX0" fmla="*/ 7084 w 4991679"/>
            <a:gd name="connsiteY0" fmla="*/ 0 h 1105325"/>
            <a:gd name="connsiteX1" fmla="*/ 4991679 w 4991679"/>
            <a:gd name="connsiteY1" fmla="*/ 0 h 1105325"/>
            <a:gd name="connsiteX2" fmla="*/ 4991679 w 4991679"/>
            <a:gd name="connsiteY2" fmla="*/ 1081668 h 1105325"/>
            <a:gd name="connsiteX3" fmla="*/ 4590252 w 4991679"/>
            <a:gd name="connsiteY3" fmla="*/ 1104786 h 1105325"/>
            <a:gd name="connsiteX4" fmla="*/ 3906431 w 4991679"/>
            <a:gd name="connsiteY4" fmla="*/ 1100688 h 1105325"/>
            <a:gd name="connsiteX5" fmla="*/ 3031907 w 4991679"/>
            <a:gd name="connsiteY5" fmla="*/ 1014039 h 1105325"/>
            <a:gd name="connsiteX6" fmla="*/ 1950655 w 4991679"/>
            <a:gd name="connsiteY6" fmla="*/ 1013035 h 1105325"/>
            <a:gd name="connsiteX7" fmla="*/ 1088907 w 4991679"/>
            <a:gd name="connsiteY7" fmla="*/ 925462 h 1105325"/>
            <a:gd name="connsiteX8" fmla="*/ 0 w 4991679"/>
            <a:gd name="connsiteY8" fmla="*/ 919819 h 1105325"/>
            <a:gd name="connsiteX9" fmla="*/ 7084 w 4991679"/>
            <a:gd name="connsiteY9" fmla="*/ 0 h 1105325"/>
            <a:gd name="connsiteX0" fmla="*/ 7084 w 4991679"/>
            <a:gd name="connsiteY0" fmla="*/ 0 h 1104786"/>
            <a:gd name="connsiteX1" fmla="*/ 4991679 w 4991679"/>
            <a:gd name="connsiteY1" fmla="*/ 0 h 1104786"/>
            <a:gd name="connsiteX2" fmla="*/ 4991679 w 4991679"/>
            <a:gd name="connsiteY2" fmla="*/ 1081668 h 1104786"/>
            <a:gd name="connsiteX3" fmla="*/ 4590252 w 4991679"/>
            <a:gd name="connsiteY3" fmla="*/ 1104786 h 1104786"/>
            <a:gd name="connsiteX4" fmla="*/ 3906431 w 4991679"/>
            <a:gd name="connsiteY4" fmla="*/ 1100688 h 1104786"/>
            <a:gd name="connsiteX5" fmla="*/ 3031907 w 4991679"/>
            <a:gd name="connsiteY5" fmla="*/ 1014039 h 1104786"/>
            <a:gd name="connsiteX6" fmla="*/ 1950655 w 4991679"/>
            <a:gd name="connsiteY6" fmla="*/ 1013035 h 1104786"/>
            <a:gd name="connsiteX7" fmla="*/ 1088907 w 4991679"/>
            <a:gd name="connsiteY7" fmla="*/ 925462 h 1104786"/>
            <a:gd name="connsiteX8" fmla="*/ 0 w 4991679"/>
            <a:gd name="connsiteY8" fmla="*/ 919819 h 1104786"/>
            <a:gd name="connsiteX9" fmla="*/ 7084 w 4991679"/>
            <a:gd name="connsiteY9" fmla="*/ 0 h 1104786"/>
            <a:gd name="connsiteX0" fmla="*/ 7084 w 4991679"/>
            <a:gd name="connsiteY0" fmla="*/ 0 h 1130071"/>
            <a:gd name="connsiteX1" fmla="*/ 4991679 w 4991679"/>
            <a:gd name="connsiteY1" fmla="*/ 0 h 1130071"/>
            <a:gd name="connsiteX2" fmla="*/ 4991679 w 4991679"/>
            <a:gd name="connsiteY2" fmla="*/ 1081668 h 1130071"/>
            <a:gd name="connsiteX3" fmla="*/ 4094275 w 4991679"/>
            <a:gd name="connsiteY3" fmla="*/ 1130071 h 1130071"/>
            <a:gd name="connsiteX4" fmla="*/ 3906431 w 4991679"/>
            <a:gd name="connsiteY4" fmla="*/ 1100688 h 1130071"/>
            <a:gd name="connsiteX5" fmla="*/ 3031907 w 4991679"/>
            <a:gd name="connsiteY5" fmla="*/ 1014039 h 1130071"/>
            <a:gd name="connsiteX6" fmla="*/ 1950655 w 4991679"/>
            <a:gd name="connsiteY6" fmla="*/ 1013035 h 1130071"/>
            <a:gd name="connsiteX7" fmla="*/ 1088907 w 4991679"/>
            <a:gd name="connsiteY7" fmla="*/ 925462 h 1130071"/>
            <a:gd name="connsiteX8" fmla="*/ 0 w 4991679"/>
            <a:gd name="connsiteY8" fmla="*/ 919819 h 1130071"/>
            <a:gd name="connsiteX9" fmla="*/ 7084 w 4991679"/>
            <a:gd name="connsiteY9" fmla="*/ 0 h 1130071"/>
            <a:gd name="connsiteX0" fmla="*/ 7084 w 4991679"/>
            <a:gd name="connsiteY0" fmla="*/ 0 h 1104786"/>
            <a:gd name="connsiteX1" fmla="*/ 4991679 w 4991679"/>
            <a:gd name="connsiteY1" fmla="*/ 0 h 1104786"/>
            <a:gd name="connsiteX2" fmla="*/ 4991679 w 4991679"/>
            <a:gd name="connsiteY2" fmla="*/ 1081668 h 1104786"/>
            <a:gd name="connsiteX3" fmla="*/ 3903203 w 4991679"/>
            <a:gd name="connsiteY3" fmla="*/ 1104786 h 1104786"/>
            <a:gd name="connsiteX4" fmla="*/ 3906431 w 4991679"/>
            <a:gd name="connsiteY4" fmla="*/ 1100688 h 1104786"/>
            <a:gd name="connsiteX5" fmla="*/ 3031907 w 4991679"/>
            <a:gd name="connsiteY5" fmla="*/ 1014039 h 1104786"/>
            <a:gd name="connsiteX6" fmla="*/ 1950655 w 4991679"/>
            <a:gd name="connsiteY6" fmla="*/ 1013035 h 1104786"/>
            <a:gd name="connsiteX7" fmla="*/ 1088907 w 4991679"/>
            <a:gd name="connsiteY7" fmla="*/ 925462 h 1104786"/>
            <a:gd name="connsiteX8" fmla="*/ 0 w 4991679"/>
            <a:gd name="connsiteY8" fmla="*/ 919819 h 1104786"/>
            <a:gd name="connsiteX9" fmla="*/ 7084 w 4991679"/>
            <a:gd name="connsiteY9" fmla="*/ 0 h 1104786"/>
            <a:gd name="connsiteX0" fmla="*/ 7084 w 4991679"/>
            <a:gd name="connsiteY0" fmla="*/ 0 h 1104786"/>
            <a:gd name="connsiteX1" fmla="*/ 4991679 w 4991679"/>
            <a:gd name="connsiteY1" fmla="*/ 0 h 1104786"/>
            <a:gd name="connsiteX2" fmla="*/ 4991679 w 4991679"/>
            <a:gd name="connsiteY2" fmla="*/ 1098014 h 1104786"/>
            <a:gd name="connsiteX3" fmla="*/ 3903203 w 4991679"/>
            <a:gd name="connsiteY3" fmla="*/ 1104786 h 1104786"/>
            <a:gd name="connsiteX4" fmla="*/ 3906431 w 4991679"/>
            <a:gd name="connsiteY4" fmla="*/ 1100688 h 1104786"/>
            <a:gd name="connsiteX5" fmla="*/ 3031907 w 4991679"/>
            <a:gd name="connsiteY5" fmla="*/ 1014039 h 1104786"/>
            <a:gd name="connsiteX6" fmla="*/ 1950655 w 4991679"/>
            <a:gd name="connsiteY6" fmla="*/ 1013035 h 1104786"/>
            <a:gd name="connsiteX7" fmla="*/ 1088907 w 4991679"/>
            <a:gd name="connsiteY7" fmla="*/ 925462 h 1104786"/>
            <a:gd name="connsiteX8" fmla="*/ 0 w 4991679"/>
            <a:gd name="connsiteY8" fmla="*/ 919819 h 1104786"/>
            <a:gd name="connsiteX9" fmla="*/ 7084 w 4991679"/>
            <a:gd name="connsiteY9" fmla="*/ 0 h 1104786"/>
            <a:gd name="connsiteX0" fmla="*/ 7084 w 4991679"/>
            <a:gd name="connsiteY0" fmla="*/ 0 h 1104786"/>
            <a:gd name="connsiteX1" fmla="*/ 4991679 w 4991679"/>
            <a:gd name="connsiteY1" fmla="*/ 0 h 1104786"/>
            <a:gd name="connsiteX2" fmla="*/ 4991679 w 4991679"/>
            <a:gd name="connsiteY2" fmla="*/ 1098014 h 1104786"/>
            <a:gd name="connsiteX3" fmla="*/ 3903203 w 4991679"/>
            <a:gd name="connsiteY3" fmla="*/ 1104786 h 1104786"/>
            <a:gd name="connsiteX4" fmla="*/ 3898546 w 4991679"/>
            <a:gd name="connsiteY4" fmla="*/ 1100688 h 1104786"/>
            <a:gd name="connsiteX5" fmla="*/ 3031907 w 4991679"/>
            <a:gd name="connsiteY5" fmla="*/ 1014039 h 1104786"/>
            <a:gd name="connsiteX6" fmla="*/ 1950655 w 4991679"/>
            <a:gd name="connsiteY6" fmla="*/ 1013035 h 1104786"/>
            <a:gd name="connsiteX7" fmla="*/ 1088907 w 4991679"/>
            <a:gd name="connsiteY7" fmla="*/ 925462 h 1104786"/>
            <a:gd name="connsiteX8" fmla="*/ 0 w 4991679"/>
            <a:gd name="connsiteY8" fmla="*/ 919819 h 1104786"/>
            <a:gd name="connsiteX9" fmla="*/ 7084 w 4991679"/>
            <a:gd name="connsiteY9" fmla="*/ 0 h 1104786"/>
            <a:gd name="connsiteX0" fmla="*/ 7084 w 4991679"/>
            <a:gd name="connsiteY0" fmla="*/ 0 h 1230578"/>
            <a:gd name="connsiteX1" fmla="*/ 4991679 w 4991679"/>
            <a:gd name="connsiteY1" fmla="*/ 0 h 1230578"/>
            <a:gd name="connsiteX2" fmla="*/ 4991679 w 4991679"/>
            <a:gd name="connsiteY2" fmla="*/ 1098014 h 1230578"/>
            <a:gd name="connsiteX3" fmla="*/ 3903203 w 4991679"/>
            <a:gd name="connsiteY3" fmla="*/ 1104786 h 1230578"/>
            <a:gd name="connsiteX4" fmla="*/ 3898546 w 4991679"/>
            <a:gd name="connsiteY4" fmla="*/ 1100688 h 1230578"/>
            <a:gd name="connsiteX5" fmla="*/ 3031907 w 4991679"/>
            <a:gd name="connsiteY5" fmla="*/ 1014039 h 1230578"/>
            <a:gd name="connsiteX6" fmla="*/ 1950655 w 4991679"/>
            <a:gd name="connsiteY6" fmla="*/ 1013035 h 1230578"/>
            <a:gd name="connsiteX7" fmla="*/ 1088907 w 4991679"/>
            <a:gd name="connsiteY7" fmla="*/ 925462 h 1230578"/>
            <a:gd name="connsiteX8" fmla="*/ 0 w 4991679"/>
            <a:gd name="connsiteY8" fmla="*/ 1230570 h 1230578"/>
            <a:gd name="connsiteX9" fmla="*/ 7084 w 4991679"/>
            <a:gd name="connsiteY9" fmla="*/ 0 h 1230578"/>
            <a:gd name="connsiteX0" fmla="*/ 7084 w 4991679"/>
            <a:gd name="connsiteY0" fmla="*/ 0 h 1236213"/>
            <a:gd name="connsiteX1" fmla="*/ 4991679 w 4991679"/>
            <a:gd name="connsiteY1" fmla="*/ 0 h 1236213"/>
            <a:gd name="connsiteX2" fmla="*/ 4991679 w 4991679"/>
            <a:gd name="connsiteY2" fmla="*/ 1098014 h 1236213"/>
            <a:gd name="connsiteX3" fmla="*/ 3903203 w 4991679"/>
            <a:gd name="connsiteY3" fmla="*/ 1104786 h 1236213"/>
            <a:gd name="connsiteX4" fmla="*/ 3898546 w 4991679"/>
            <a:gd name="connsiteY4" fmla="*/ 1100688 h 1236213"/>
            <a:gd name="connsiteX5" fmla="*/ 3031907 w 4991679"/>
            <a:gd name="connsiteY5" fmla="*/ 1014039 h 1236213"/>
            <a:gd name="connsiteX6" fmla="*/ 1950655 w 4991679"/>
            <a:gd name="connsiteY6" fmla="*/ 1013035 h 1236213"/>
            <a:gd name="connsiteX7" fmla="*/ 1139813 w 4991679"/>
            <a:gd name="connsiteY7" fmla="*/ 1236213 h 1236213"/>
            <a:gd name="connsiteX8" fmla="*/ 0 w 4991679"/>
            <a:gd name="connsiteY8" fmla="*/ 1230570 h 1236213"/>
            <a:gd name="connsiteX9" fmla="*/ 7084 w 4991679"/>
            <a:gd name="connsiteY9" fmla="*/ 0 h 1236213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3898546 w 4991679"/>
            <a:gd name="connsiteY4" fmla="*/ 1100688 h 1247564"/>
            <a:gd name="connsiteX5" fmla="*/ 3031907 w 4991679"/>
            <a:gd name="connsiteY5" fmla="*/ 1014039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3898546 w 4991679"/>
            <a:gd name="connsiteY4" fmla="*/ 1100688 h 1247564"/>
            <a:gd name="connsiteX5" fmla="*/ 4058505 w 4991679"/>
            <a:gd name="connsiteY5" fmla="*/ 1236842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4127622 w 4991679"/>
            <a:gd name="connsiteY4" fmla="*/ 1077235 h 1247564"/>
            <a:gd name="connsiteX5" fmla="*/ 4058505 w 4991679"/>
            <a:gd name="connsiteY5" fmla="*/ 1236842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4127622 w 4991679"/>
            <a:gd name="connsiteY4" fmla="*/ 1077235 h 1247564"/>
            <a:gd name="connsiteX5" fmla="*/ 4058505 w 4991679"/>
            <a:gd name="connsiteY5" fmla="*/ 1236842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2888917 w 4991679"/>
            <a:gd name="connsiteY4" fmla="*/ 959971 h 1247564"/>
            <a:gd name="connsiteX5" fmla="*/ 4058505 w 4991679"/>
            <a:gd name="connsiteY5" fmla="*/ 1236842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903203 w 4991679"/>
            <a:gd name="connsiteY3" fmla="*/ 1104786 h 1247564"/>
            <a:gd name="connsiteX4" fmla="*/ 2888917 w 4991679"/>
            <a:gd name="connsiteY4" fmla="*/ 959971 h 1247564"/>
            <a:gd name="connsiteX5" fmla="*/ 4058505 w 4991679"/>
            <a:gd name="connsiteY5" fmla="*/ 1236842 h 1247564"/>
            <a:gd name="connsiteX6" fmla="*/ 2900895 w 4991679"/>
            <a:gd name="connsiteY6" fmla="*/ 1247564 h 1247564"/>
            <a:gd name="connsiteX7" fmla="*/ 1139813 w 4991679"/>
            <a:gd name="connsiteY7" fmla="*/ 1236213 h 1247564"/>
            <a:gd name="connsiteX8" fmla="*/ 0 w 4991679"/>
            <a:gd name="connsiteY8" fmla="*/ 1230570 h 1247564"/>
            <a:gd name="connsiteX9" fmla="*/ 7084 w 4991679"/>
            <a:gd name="connsiteY9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2888917 w 4991679"/>
            <a:gd name="connsiteY3" fmla="*/ 959971 h 1247564"/>
            <a:gd name="connsiteX4" fmla="*/ 4058505 w 4991679"/>
            <a:gd name="connsiteY4" fmla="*/ 1236842 h 1247564"/>
            <a:gd name="connsiteX5" fmla="*/ 2900895 w 4991679"/>
            <a:gd name="connsiteY5" fmla="*/ 1247564 h 1247564"/>
            <a:gd name="connsiteX6" fmla="*/ 1139813 w 4991679"/>
            <a:gd name="connsiteY6" fmla="*/ 1236213 h 1247564"/>
            <a:gd name="connsiteX7" fmla="*/ 0 w 4991679"/>
            <a:gd name="connsiteY7" fmla="*/ 1230570 h 1247564"/>
            <a:gd name="connsiteX8" fmla="*/ 7084 w 4991679"/>
            <a:gd name="connsiteY8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754314 w 4991679"/>
            <a:gd name="connsiteY3" fmla="*/ 778211 h 1247564"/>
            <a:gd name="connsiteX4" fmla="*/ 4058505 w 4991679"/>
            <a:gd name="connsiteY4" fmla="*/ 1236842 h 1247564"/>
            <a:gd name="connsiteX5" fmla="*/ 2900895 w 4991679"/>
            <a:gd name="connsiteY5" fmla="*/ 1247564 h 1247564"/>
            <a:gd name="connsiteX6" fmla="*/ 1139813 w 4991679"/>
            <a:gd name="connsiteY6" fmla="*/ 1236213 h 1247564"/>
            <a:gd name="connsiteX7" fmla="*/ 0 w 4991679"/>
            <a:gd name="connsiteY7" fmla="*/ 1230570 h 1247564"/>
            <a:gd name="connsiteX8" fmla="*/ 7084 w 4991679"/>
            <a:gd name="connsiteY8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754314 w 4991679"/>
            <a:gd name="connsiteY3" fmla="*/ 778211 h 1247564"/>
            <a:gd name="connsiteX4" fmla="*/ 4058505 w 4991679"/>
            <a:gd name="connsiteY4" fmla="*/ 1236842 h 1247564"/>
            <a:gd name="connsiteX5" fmla="*/ 2900895 w 4991679"/>
            <a:gd name="connsiteY5" fmla="*/ 1247564 h 1247564"/>
            <a:gd name="connsiteX6" fmla="*/ 1139813 w 4991679"/>
            <a:gd name="connsiteY6" fmla="*/ 1236213 h 1247564"/>
            <a:gd name="connsiteX7" fmla="*/ 0 w 4991679"/>
            <a:gd name="connsiteY7" fmla="*/ 1230570 h 1247564"/>
            <a:gd name="connsiteX8" fmla="*/ 7084 w 4991679"/>
            <a:gd name="connsiteY8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3754314 w 4991679"/>
            <a:gd name="connsiteY3" fmla="*/ 778211 h 1247564"/>
            <a:gd name="connsiteX4" fmla="*/ 4058505 w 4991679"/>
            <a:gd name="connsiteY4" fmla="*/ 1236842 h 1247564"/>
            <a:gd name="connsiteX5" fmla="*/ 2900895 w 4991679"/>
            <a:gd name="connsiteY5" fmla="*/ 1247564 h 1247564"/>
            <a:gd name="connsiteX6" fmla="*/ 1139813 w 4991679"/>
            <a:gd name="connsiteY6" fmla="*/ 1236213 h 1247564"/>
            <a:gd name="connsiteX7" fmla="*/ 0 w 4991679"/>
            <a:gd name="connsiteY7" fmla="*/ 1230570 h 1247564"/>
            <a:gd name="connsiteX8" fmla="*/ 7084 w 4991679"/>
            <a:gd name="connsiteY8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4085201 w 4991679"/>
            <a:gd name="connsiteY3" fmla="*/ 731305 h 1247564"/>
            <a:gd name="connsiteX4" fmla="*/ 4058505 w 4991679"/>
            <a:gd name="connsiteY4" fmla="*/ 1236842 h 1247564"/>
            <a:gd name="connsiteX5" fmla="*/ 2900895 w 4991679"/>
            <a:gd name="connsiteY5" fmla="*/ 1247564 h 1247564"/>
            <a:gd name="connsiteX6" fmla="*/ 1139813 w 4991679"/>
            <a:gd name="connsiteY6" fmla="*/ 1236213 h 1247564"/>
            <a:gd name="connsiteX7" fmla="*/ 0 w 4991679"/>
            <a:gd name="connsiteY7" fmla="*/ 1230570 h 1247564"/>
            <a:gd name="connsiteX8" fmla="*/ 7084 w 4991679"/>
            <a:gd name="connsiteY8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91679 w 4991679"/>
            <a:gd name="connsiteY2" fmla="*/ 1098014 h 1247564"/>
            <a:gd name="connsiteX3" fmla="*/ 4058505 w 4991679"/>
            <a:gd name="connsiteY3" fmla="*/ 1236842 h 1247564"/>
            <a:gd name="connsiteX4" fmla="*/ 2900895 w 4991679"/>
            <a:gd name="connsiteY4" fmla="*/ 1247564 h 1247564"/>
            <a:gd name="connsiteX5" fmla="*/ 1139813 w 4991679"/>
            <a:gd name="connsiteY5" fmla="*/ 1236213 h 1247564"/>
            <a:gd name="connsiteX6" fmla="*/ 0 w 4991679"/>
            <a:gd name="connsiteY6" fmla="*/ 1230570 h 1247564"/>
            <a:gd name="connsiteX7" fmla="*/ 7084 w 4991679"/>
            <a:gd name="connsiteY7" fmla="*/ 0 h 1247564"/>
            <a:gd name="connsiteX0" fmla="*/ 7084 w 4991679"/>
            <a:gd name="connsiteY0" fmla="*/ 0 h 1247564"/>
            <a:gd name="connsiteX1" fmla="*/ 4991679 w 4991679"/>
            <a:gd name="connsiteY1" fmla="*/ 0 h 1247564"/>
            <a:gd name="connsiteX2" fmla="*/ 4983195 w 4991679"/>
            <a:gd name="connsiteY2" fmla="*/ 1103877 h 1247564"/>
            <a:gd name="connsiteX3" fmla="*/ 4058505 w 4991679"/>
            <a:gd name="connsiteY3" fmla="*/ 1236842 h 1247564"/>
            <a:gd name="connsiteX4" fmla="*/ 2900895 w 4991679"/>
            <a:gd name="connsiteY4" fmla="*/ 1247564 h 1247564"/>
            <a:gd name="connsiteX5" fmla="*/ 1139813 w 4991679"/>
            <a:gd name="connsiteY5" fmla="*/ 1236213 h 1247564"/>
            <a:gd name="connsiteX6" fmla="*/ 0 w 4991679"/>
            <a:gd name="connsiteY6" fmla="*/ 1230570 h 1247564"/>
            <a:gd name="connsiteX7" fmla="*/ 7084 w 4991679"/>
            <a:gd name="connsiteY7" fmla="*/ 0 h 1247564"/>
            <a:gd name="connsiteX0" fmla="*/ 7084 w 4983195"/>
            <a:gd name="connsiteY0" fmla="*/ 0 h 1247564"/>
            <a:gd name="connsiteX1" fmla="*/ 2929997 w 4983195"/>
            <a:gd name="connsiteY1" fmla="*/ 1078833 h 1247564"/>
            <a:gd name="connsiteX2" fmla="*/ 4983195 w 4983195"/>
            <a:gd name="connsiteY2" fmla="*/ 1103877 h 1247564"/>
            <a:gd name="connsiteX3" fmla="*/ 4058505 w 4983195"/>
            <a:gd name="connsiteY3" fmla="*/ 1236842 h 1247564"/>
            <a:gd name="connsiteX4" fmla="*/ 2900895 w 4983195"/>
            <a:gd name="connsiteY4" fmla="*/ 1247564 h 1247564"/>
            <a:gd name="connsiteX5" fmla="*/ 1139813 w 4983195"/>
            <a:gd name="connsiteY5" fmla="*/ 1236213 h 1247564"/>
            <a:gd name="connsiteX6" fmla="*/ 0 w 4983195"/>
            <a:gd name="connsiteY6" fmla="*/ 1230570 h 1247564"/>
            <a:gd name="connsiteX7" fmla="*/ 7084 w 4983195"/>
            <a:gd name="connsiteY7" fmla="*/ 0 h 1247564"/>
            <a:gd name="connsiteX0" fmla="*/ 7084 w 4201244"/>
            <a:gd name="connsiteY0" fmla="*/ 0 h 1247564"/>
            <a:gd name="connsiteX1" fmla="*/ 2929997 w 4201244"/>
            <a:gd name="connsiteY1" fmla="*/ 1078833 h 1247564"/>
            <a:gd name="connsiteX2" fmla="*/ 4143251 w 4201244"/>
            <a:gd name="connsiteY2" fmla="*/ 1080424 h 1247564"/>
            <a:gd name="connsiteX3" fmla="*/ 4058505 w 4201244"/>
            <a:gd name="connsiteY3" fmla="*/ 1236842 h 1247564"/>
            <a:gd name="connsiteX4" fmla="*/ 2900895 w 4201244"/>
            <a:gd name="connsiteY4" fmla="*/ 1247564 h 1247564"/>
            <a:gd name="connsiteX5" fmla="*/ 1139813 w 4201244"/>
            <a:gd name="connsiteY5" fmla="*/ 1236213 h 1247564"/>
            <a:gd name="connsiteX6" fmla="*/ 0 w 4201244"/>
            <a:gd name="connsiteY6" fmla="*/ 1230570 h 1247564"/>
            <a:gd name="connsiteX7" fmla="*/ 7084 w 4201244"/>
            <a:gd name="connsiteY7" fmla="*/ 0 h 1247564"/>
            <a:gd name="connsiteX0" fmla="*/ 7084 w 4188758"/>
            <a:gd name="connsiteY0" fmla="*/ 0 h 1247564"/>
            <a:gd name="connsiteX1" fmla="*/ 2929997 w 4188758"/>
            <a:gd name="connsiteY1" fmla="*/ 1078833 h 1247564"/>
            <a:gd name="connsiteX2" fmla="*/ 4083861 w 4188758"/>
            <a:gd name="connsiteY2" fmla="*/ 1080424 h 1247564"/>
            <a:gd name="connsiteX3" fmla="*/ 4058505 w 4188758"/>
            <a:gd name="connsiteY3" fmla="*/ 1236842 h 1247564"/>
            <a:gd name="connsiteX4" fmla="*/ 2900895 w 4188758"/>
            <a:gd name="connsiteY4" fmla="*/ 1247564 h 1247564"/>
            <a:gd name="connsiteX5" fmla="*/ 1139813 w 4188758"/>
            <a:gd name="connsiteY5" fmla="*/ 1236213 h 1247564"/>
            <a:gd name="connsiteX6" fmla="*/ 0 w 4188758"/>
            <a:gd name="connsiteY6" fmla="*/ 1230570 h 1247564"/>
            <a:gd name="connsiteX7" fmla="*/ 7084 w 4188758"/>
            <a:gd name="connsiteY7" fmla="*/ 0 h 1247564"/>
            <a:gd name="connsiteX0" fmla="*/ 7084 w 4321770"/>
            <a:gd name="connsiteY0" fmla="*/ 0 h 1247564"/>
            <a:gd name="connsiteX1" fmla="*/ 2929997 w 4321770"/>
            <a:gd name="connsiteY1" fmla="*/ 1078833 h 1247564"/>
            <a:gd name="connsiteX2" fmla="*/ 4083861 w 4321770"/>
            <a:gd name="connsiteY2" fmla="*/ 1080424 h 1247564"/>
            <a:gd name="connsiteX3" fmla="*/ 4058505 w 4321770"/>
            <a:gd name="connsiteY3" fmla="*/ 1236842 h 1247564"/>
            <a:gd name="connsiteX4" fmla="*/ 2900895 w 4321770"/>
            <a:gd name="connsiteY4" fmla="*/ 1247564 h 1247564"/>
            <a:gd name="connsiteX5" fmla="*/ 1139813 w 4321770"/>
            <a:gd name="connsiteY5" fmla="*/ 1236213 h 1247564"/>
            <a:gd name="connsiteX6" fmla="*/ 0 w 4321770"/>
            <a:gd name="connsiteY6" fmla="*/ 1230570 h 1247564"/>
            <a:gd name="connsiteX7" fmla="*/ 7084 w 4321770"/>
            <a:gd name="connsiteY7" fmla="*/ 0 h 1247564"/>
            <a:gd name="connsiteX0" fmla="*/ 7084 w 4225785"/>
            <a:gd name="connsiteY0" fmla="*/ 0 h 1247564"/>
            <a:gd name="connsiteX1" fmla="*/ 2929997 w 4225785"/>
            <a:gd name="connsiteY1" fmla="*/ 1078833 h 1247564"/>
            <a:gd name="connsiteX2" fmla="*/ 4083861 w 4225785"/>
            <a:gd name="connsiteY2" fmla="*/ 1080424 h 1247564"/>
            <a:gd name="connsiteX3" fmla="*/ 4058505 w 4225785"/>
            <a:gd name="connsiteY3" fmla="*/ 1236842 h 1247564"/>
            <a:gd name="connsiteX4" fmla="*/ 2900895 w 4225785"/>
            <a:gd name="connsiteY4" fmla="*/ 1247564 h 1247564"/>
            <a:gd name="connsiteX5" fmla="*/ 1139813 w 4225785"/>
            <a:gd name="connsiteY5" fmla="*/ 1236213 h 1247564"/>
            <a:gd name="connsiteX6" fmla="*/ 0 w 4225785"/>
            <a:gd name="connsiteY6" fmla="*/ 1230570 h 1247564"/>
            <a:gd name="connsiteX7" fmla="*/ 7084 w 4225785"/>
            <a:gd name="connsiteY7" fmla="*/ 0 h 1247564"/>
            <a:gd name="connsiteX0" fmla="*/ 7084 w 4216071"/>
            <a:gd name="connsiteY0" fmla="*/ 0 h 1247564"/>
            <a:gd name="connsiteX1" fmla="*/ 2929997 w 4216071"/>
            <a:gd name="connsiteY1" fmla="*/ 1078833 h 1247564"/>
            <a:gd name="connsiteX2" fmla="*/ 4083861 w 4216071"/>
            <a:gd name="connsiteY2" fmla="*/ 1080424 h 1247564"/>
            <a:gd name="connsiteX3" fmla="*/ 4058505 w 4216071"/>
            <a:gd name="connsiteY3" fmla="*/ 1236842 h 1247564"/>
            <a:gd name="connsiteX4" fmla="*/ 2900895 w 4216071"/>
            <a:gd name="connsiteY4" fmla="*/ 1247564 h 1247564"/>
            <a:gd name="connsiteX5" fmla="*/ 1139813 w 4216071"/>
            <a:gd name="connsiteY5" fmla="*/ 1236213 h 1247564"/>
            <a:gd name="connsiteX6" fmla="*/ 0 w 4216071"/>
            <a:gd name="connsiteY6" fmla="*/ 1230570 h 1247564"/>
            <a:gd name="connsiteX7" fmla="*/ 7084 w 4216071"/>
            <a:gd name="connsiteY7" fmla="*/ 0 h 1247564"/>
            <a:gd name="connsiteX0" fmla="*/ 7084 w 4192083"/>
            <a:gd name="connsiteY0" fmla="*/ 0 h 1247564"/>
            <a:gd name="connsiteX1" fmla="*/ 2929997 w 4192083"/>
            <a:gd name="connsiteY1" fmla="*/ 1078833 h 1247564"/>
            <a:gd name="connsiteX2" fmla="*/ 4083861 w 4192083"/>
            <a:gd name="connsiteY2" fmla="*/ 1080424 h 1247564"/>
            <a:gd name="connsiteX3" fmla="*/ 4058505 w 4192083"/>
            <a:gd name="connsiteY3" fmla="*/ 1236842 h 1247564"/>
            <a:gd name="connsiteX4" fmla="*/ 2900895 w 4192083"/>
            <a:gd name="connsiteY4" fmla="*/ 1247564 h 1247564"/>
            <a:gd name="connsiteX5" fmla="*/ 1139813 w 4192083"/>
            <a:gd name="connsiteY5" fmla="*/ 1236213 h 1247564"/>
            <a:gd name="connsiteX6" fmla="*/ 0 w 4192083"/>
            <a:gd name="connsiteY6" fmla="*/ 1230570 h 1247564"/>
            <a:gd name="connsiteX7" fmla="*/ 7084 w 4192083"/>
            <a:gd name="connsiteY7" fmla="*/ 0 h 1247564"/>
            <a:gd name="connsiteX0" fmla="*/ 7084 w 4137969"/>
            <a:gd name="connsiteY0" fmla="*/ 0 h 1247564"/>
            <a:gd name="connsiteX1" fmla="*/ 2929997 w 4137969"/>
            <a:gd name="connsiteY1" fmla="*/ 1078833 h 1247564"/>
            <a:gd name="connsiteX2" fmla="*/ 3914175 w 4137969"/>
            <a:gd name="connsiteY2" fmla="*/ 898664 h 1247564"/>
            <a:gd name="connsiteX3" fmla="*/ 4058505 w 4137969"/>
            <a:gd name="connsiteY3" fmla="*/ 1236842 h 1247564"/>
            <a:gd name="connsiteX4" fmla="*/ 2900895 w 4137969"/>
            <a:gd name="connsiteY4" fmla="*/ 1247564 h 1247564"/>
            <a:gd name="connsiteX5" fmla="*/ 1139813 w 4137969"/>
            <a:gd name="connsiteY5" fmla="*/ 1236213 h 1247564"/>
            <a:gd name="connsiteX6" fmla="*/ 0 w 4137969"/>
            <a:gd name="connsiteY6" fmla="*/ 1230570 h 1247564"/>
            <a:gd name="connsiteX7" fmla="*/ 7084 w 4137969"/>
            <a:gd name="connsiteY7" fmla="*/ 0 h 1247564"/>
            <a:gd name="connsiteX0" fmla="*/ 7084 w 4137969"/>
            <a:gd name="connsiteY0" fmla="*/ 0 h 1247564"/>
            <a:gd name="connsiteX1" fmla="*/ 2929997 w 4137969"/>
            <a:gd name="connsiteY1" fmla="*/ 1078833 h 1247564"/>
            <a:gd name="connsiteX2" fmla="*/ 3914175 w 4137969"/>
            <a:gd name="connsiteY2" fmla="*/ 898664 h 1247564"/>
            <a:gd name="connsiteX3" fmla="*/ 4058505 w 4137969"/>
            <a:gd name="connsiteY3" fmla="*/ 1236842 h 1247564"/>
            <a:gd name="connsiteX4" fmla="*/ 4046207 w 4137969"/>
            <a:gd name="connsiteY4" fmla="*/ 1225817 h 1247564"/>
            <a:gd name="connsiteX5" fmla="*/ 2900895 w 4137969"/>
            <a:gd name="connsiteY5" fmla="*/ 1247564 h 1247564"/>
            <a:gd name="connsiteX6" fmla="*/ 1139813 w 4137969"/>
            <a:gd name="connsiteY6" fmla="*/ 1236213 h 1247564"/>
            <a:gd name="connsiteX7" fmla="*/ 0 w 4137969"/>
            <a:gd name="connsiteY7" fmla="*/ 1230570 h 1247564"/>
            <a:gd name="connsiteX8" fmla="*/ 7084 w 4137969"/>
            <a:gd name="connsiteY8" fmla="*/ 0 h 1247564"/>
            <a:gd name="connsiteX0" fmla="*/ 7084 w 4137969"/>
            <a:gd name="connsiteY0" fmla="*/ 0 h 1247564"/>
            <a:gd name="connsiteX1" fmla="*/ 1042770 w 4137969"/>
            <a:gd name="connsiteY1" fmla="*/ 381513 h 1247564"/>
            <a:gd name="connsiteX2" fmla="*/ 2929997 w 4137969"/>
            <a:gd name="connsiteY2" fmla="*/ 1078833 h 1247564"/>
            <a:gd name="connsiteX3" fmla="*/ 3914175 w 4137969"/>
            <a:gd name="connsiteY3" fmla="*/ 898664 h 1247564"/>
            <a:gd name="connsiteX4" fmla="*/ 4058505 w 4137969"/>
            <a:gd name="connsiteY4" fmla="*/ 1236842 h 1247564"/>
            <a:gd name="connsiteX5" fmla="*/ 4046207 w 4137969"/>
            <a:gd name="connsiteY5" fmla="*/ 1225817 h 1247564"/>
            <a:gd name="connsiteX6" fmla="*/ 2900895 w 4137969"/>
            <a:gd name="connsiteY6" fmla="*/ 1247564 h 1247564"/>
            <a:gd name="connsiteX7" fmla="*/ 1139813 w 4137969"/>
            <a:gd name="connsiteY7" fmla="*/ 1236213 h 1247564"/>
            <a:gd name="connsiteX8" fmla="*/ 0 w 4137969"/>
            <a:gd name="connsiteY8" fmla="*/ 1230570 h 1247564"/>
            <a:gd name="connsiteX9" fmla="*/ 7084 w 4137969"/>
            <a:gd name="connsiteY9" fmla="*/ 0 h 1247564"/>
            <a:gd name="connsiteX0" fmla="*/ 7084 w 4137969"/>
            <a:gd name="connsiteY0" fmla="*/ 5460 h 1253024"/>
            <a:gd name="connsiteX1" fmla="*/ 1153066 w 4137969"/>
            <a:gd name="connsiteY1" fmla="*/ 0 h 1253024"/>
            <a:gd name="connsiteX2" fmla="*/ 2929997 w 4137969"/>
            <a:gd name="connsiteY2" fmla="*/ 1084293 h 1253024"/>
            <a:gd name="connsiteX3" fmla="*/ 3914175 w 4137969"/>
            <a:gd name="connsiteY3" fmla="*/ 904124 h 1253024"/>
            <a:gd name="connsiteX4" fmla="*/ 4058505 w 4137969"/>
            <a:gd name="connsiteY4" fmla="*/ 1242302 h 1253024"/>
            <a:gd name="connsiteX5" fmla="*/ 4046207 w 4137969"/>
            <a:gd name="connsiteY5" fmla="*/ 1231277 h 1253024"/>
            <a:gd name="connsiteX6" fmla="*/ 2900895 w 4137969"/>
            <a:gd name="connsiteY6" fmla="*/ 1253024 h 1253024"/>
            <a:gd name="connsiteX7" fmla="*/ 1139813 w 4137969"/>
            <a:gd name="connsiteY7" fmla="*/ 1241673 h 1253024"/>
            <a:gd name="connsiteX8" fmla="*/ 0 w 4137969"/>
            <a:gd name="connsiteY8" fmla="*/ 1236030 h 1253024"/>
            <a:gd name="connsiteX9" fmla="*/ 7084 w 4137969"/>
            <a:gd name="connsiteY9" fmla="*/ 5460 h 1253024"/>
            <a:gd name="connsiteX0" fmla="*/ 7084 w 4058505"/>
            <a:gd name="connsiteY0" fmla="*/ 5460 h 1253024"/>
            <a:gd name="connsiteX1" fmla="*/ 1153066 w 4058505"/>
            <a:gd name="connsiteY1" fmla="*/ 0 h 1253024"/>
            <a:gd name="connsiteX2" fmla="*/ 2929997 w 4058505"/>
            <a:gd name="connsiteY2" fmla="*/ 1084293 h 1253024"/>
            <a:gd name="connsiteX3" fmla="*/ 4058505 w 4058505"/>
            <a:gd name="connsiteY3" fmla="*/ 1242302 h 1253024"/>
            <a:gd name="connsiteX4" fmla="*/ 4046207 w 4058505"/>
            <a:gd name="connsiteY4" fmla="*/ 1231277 h 1253024"/>
            <a:gd name="connsiteX5" fmla="*/ 2900895 w 4058505"/>
            <a:gd name="connsiteY5" fmla="*/ 1253024 h 1253024"/>
            <a:gd name="connsiteX6" fmla="*/ 1139813 w 4058505"/>
            <a:gd name="connsiteY6" fmla="*/ 1241673 h 1253024"/>
            <a:gd name="connsiteX7" fmla="*/ 0 w 4058505"/>
            <a:gd name="connsiteY7" fmla="*/ 1236030 h 1253024"/>
            <a:gd name="connsiteX8" fmla="*/ 7084 w 4058505"/>
            <a:gd name="connsiteY8" fmla="*/ 5460 h 1253024"/>
            <a:gd name="connsiteX0" fmla="*/ 7084 w 4181955"/>
            <a:gd name="connsiteY0" fmla="*/ 5460 h 1253024"/>
            <a:gd name="connsiteX1" fmla="*/ 1153066 w 4181955"/>
            <a:gd name="connsiteY1" fmla="*/ 0 h 1253024"/>
            <a:gd name="connsiteX2" fmla="*/ 2929997 w 4181955"/>
            <a:gd name="connsiteY2" fmla="*/ 1084293 h 1253024"/>
            <a:gd name="connsiteX3" fmla="*/ 4058505 w 4181955"/>
            <a:gd name="connsiteY3" fmla="*/ 1242302 h 1253024"/>
            <a:gd name="connsiteX4" fmla="*/ 4181955 w 4181955"/>
            <a:gd name="connsiteY4" fmla="*/ 973295 h 1253024"/>
            <a:gd name="connsiteX5" fmla="*/ 2900895 w 4181955"/>
            <a:gd name="connsiteY5" fmla="*/ 1253024 h 1253024"/>
            <a:gd name="connsiteX6" fmla="*/ 1139813 w 4181955"/>
            <a:gd name="connsiteY6" fmla="*/ 1241673 h 1253024"/>
            <a:gd name="connsiteX7" fmla="*/ 0 w 4181955"/>
            <a:gd name="connsiteY7" fmla="*/ 1236030 h 1253024"/>
            <a:gd name="connsiteX8" fmla="*/ 7084 w 4181955"/>
            <a:gd name="connsiteY8" fmla="*/ 5460 h 1253024"/>
            <a:gd name="connsiteX0" fmla="*/ 7084 w 4181978"/>
            <a:gd name="connsiteY0" fmla="*/ 5460 h 1253024"/>
            <a:gd name="connsiteX1" fmla="*/ 1153066 w 4181978"/>
            <a:gd name="connsiteY1" fmla="*/ 0 h 1253024"/>
            <a:gd name="connsiteX2" fmla="*/ 2929997 w 4181978"/>
            <a:gd name="connsiteY2" fmla="*/ 1084293 h 1253024"/>
            <a:gd name="connsiteX3" fmla="*/ 4181955 w 4181978"/>
            <a:gd name="connsiteY3" fmla="*/ 973295 h 1253024"/>
            <a:gd name="connsiteX4" fmla="*/ 2900895 w 4181978"/>
            <a:gd name="connsiteY4" fmla="*/ 1253024 h 1253024"/>
            <a:gd name="connsiteX5" fmla="*/ 1139813 w 4181978"/>
            <a:gd name="connsiteY5" fmla="*/ 1241673 h 1253024"/>
            <a:gd name="connsiteX6" fmla="*/ 0 w 4181978"/>
            <a:gd name="connsiteY6" fmla="*/ 1236030 h 1253024"/>
            <a:gd name="connsiteX7" fmla="*/ 7084 w 4181978"/>
            <a:gd name="connsiteY7" fmla="*/ 5460 h 1253024"/>
            <a:gd name="connsiteX0" fmla="*/ 7084 w 4054719"/>
            <a:gd name="connsiteY0" fmla="*/ 5460 h 1253024"/>
            <a:gd name="connsiteX1" fmla="*/ 1153066 w 4054719"/>
            <a:gd name="connsiteY1" fmla="*/ 0 h 1253024"/>
            <a:gd name="connsiteX2" fmla="*/ 2929997 w 4054719"/>
            <a:gd name="connsiteY2" fmla="*/ 1084293 h 1253024"/>
            <a:gd name="connsiteX3" fmla="*/ 4054691 w 4054719"/>
            <a:gd name="connsiteY3" fmla="*/ 1243003 h 1253024"/>
            <a:gd name="connsiteX4" fmla="*/ 2900895 w 4054719"/>
            <a:gd name="connsiteY4" fmla="*/ 1253024 h 1253024"/>
            <a:gd name="connsiteX5" fmla="*/ 1139813 w 4054719"/>
            <a:gd name="connsiteY5" fmla="*/ 1241673 h 1253024"/>
            <a:gd name="connsiteX6" fmla="*/ 0 w 4054719"/>
            <a:gd name="connsiteY6" fmla="*/ 1236030 h 1253024"/>
            <a:gd name="connsiteX7" fmla="*/ 7084 w 4054719"/>
            <a:gd name="connsiteY7" fmla="*/ 5460 h 1253024"/>
            <a:gd name="connsiteX0" fmla="*/ 7084 w 4069867"/>
            <a:gd name="connsiteY0" fmla="*/ 5460 h 1253024"/>
            <a:gd name="connsiteX1" fmla="*/ 1153066 w 4069867"/>
            <a:gd name="connsiteY1" fmla="*/ 0 h 1253024"/>
            <a:gd name="connsiteX2" fmla="*/ 2929997 w 4069867"/>
            <a:gd name="connsiteY2" fmla="*/ 1084293 h 1253024"/>
            <a:gd name="connsiteX3" fmla="*/ 3520181 w 4069867"/>
            <a:gd name="connsiteY3" fmla="*/ 1190235 h 1253024"/>
            <a:gd name="connsiteX4" fmla="*/ 4054691 w 4069867"/>
            <a:gd name="connsiteY4" fmla="*/ 1243003 h 1253024"/>
            <a:gd name="connsiteX5" fmla="*/ 2900895 w 4069867"/>
            <a:gd name="connsiteY5" fmla="*/ 1253024 h 1253024"/>
            <a:gd name="connsiteX6" fmla="*/ 1139813 w 4069867"/>
            <a:gd name="connsiteY6" fmla="*/ 1241673 h 1253024"/>
            <a:gd name="connsiteX7" fmla="*/ 0 w 4069867"/>
            <a:gd name="connsiteY7" fmla="*/ 1236030 h 1253024"/>
            <a:gd name="connsiteX8" fmla="*/ 7084 w 4069867"/>
            <a:gd name="connsiteY8" fmla="*/ 5460 h 1253024"/>
            <a:gd name="connsiteX0" fmla="*/ 7084 w 4165890"/>
            <a:gd name="connsiteY0" fmla="*/ 5460 h 1253024"/>
            <a:gd name="connsiteX1" fmla="*/ 1153066 w 4165890"/>
            <a:gd name="connsiteY1" fmla="*/ 0 h 1253024"/>
            <a:gd name="connsiteX2" fmla="*/ 2929997 w 4165890"/>
            <a:gd name="connsiteY2" fmla="*/ 1084293 h 1253024"/>
            <a:gd name="connsiteX3" fmla="*/ 4054691 w 4165890"/>
            <a:gd name="connsiteY3" fmla="*/ 1078833 h 1253024"/>
            <a:gd name="connsiteX4" fmla="*/ 4054691 w 4165890"/>
            <a:gd name="connsiteY4" fmla="*/ 1243003 h 1253024"/>
            <a:gd name="connsiteX5" fmla="*/ 2900895 w 4165890"/>
            <a:gd name="connsiteY5" fmla="*/ 1253024 h 1253024"/>
            <a:gd name="connsiteX6" fmla="*/ 1139813 w 4165890"/>
            <a:gd name="connsiteY6" fmla="*/ 1241673 h 1253024"/>
            <a:gd name="connsiteX7" fmla="*/ 0 w 4165890"/>
            <a:gd name="connsiteY7" fmla="*/ 1236030 h 1253024"/>
            <a:gd name="connsiteX8" fmla="*/ 7084 w 4165890"/>
            <a:gd name="connsiteY8" fmla="*/ 5460 h 1253024"/>
            <a:gd name="connsiteX0" fmla="*/ 7084 w 4165890"/>
            <a:gd name="connsiteY0" fmla="*/ 5460 h 1253024"/>
            <a:gd name="connsiteX1" fmla="*/ 1153066 w 4165890"/>
            <a:gd name="connsiteY1" fmla="*/ 0 h 1253024"/>
            <a:gd name="connsiteX2" fmla="*/ 2929997 w 4165890"/>
            <a:gd name="connsiteY2" fmla="*/ 1084293 h 1253024"/>
            <a:gd name="connsiteX3" fmla="*/ 4054691 w 4165890"/>
            <a:gd name="connsiteY3" fmla="*/ 1078833 h 1253024"/>
            <a:gd name="connsiteX4" fmla="*/ 4054691 w 4165890"/>
            <a:gd name="connsiteY4" fmla="*/ 1243003 h 1253024"/>
            <a:gd name="connsiteX5" fmla="*/ 2900895 w 4165890"/>
            <a:gd name="connsiteY5" fmla="*/ 1253024 h 1253024"/>
            <a:gd name="connsiteX6" fmla="*/ 1139813 w 4165890"/>
            <a:gd name="connsiteY6" fmla="*/ 1241673 h 1253024"/>
            <a:gd name="connsiteX7" fmla="*/ 0 w 4165890"/>
            <a:gd name="connsiteY7" fmla="*/ 1236030 h 1253024"/>
            <a:gd name="connsiteX8" fmla="*/ 7084 w 4165890"/>
            <a:gd name="connsiteY8" fmla="*/ 5460 h 1253024"/>
            <a:gd name="connsiteX0" fmla="*/ 7084 w 4097174"/>
            <a:gd name="connsiteY0" fmla="*/ 5460 h 1253024"/>
            <a:gd name="connsiteX1" fmla="*/ 1153066 w 4097174"/>
            <a:gd name="connsiteY1" fmla="*/ 0 h 1253024"/>
            <a:gd name="connsiteX2" fmla="*/ 2929997 w 4097174"/>
            <a:gd name="connsiteY2" fmla="*/ 1084293 h 1253024"/>
            <a:gd name="connsiteX3" fmla="*/ 4054691 w 4097174"/>
            <a:gd name="connsiteY3" fmla="*/ 1078833 h 1253024"/>
            <a:gd name="connsiteX4" fmla="*/ 4054691 w 4097174"/>
            <a:gd name="connsiteY4" fmla="*/ 1243003 h 1253024"/>
            <a:gd name="connsiteX5" fmla="*/ 2900895 w 4097174"/>
            <a:gd name="connsiteY5" fmla="*/ 1253024 h 1253024"/>
            <a:gd name="connsiteX6" fmla="*/ 1139813 w 4097174"/>
            <a:gd name="connsiteY6" fmla="*/ 1241673 h 1253024"/>
            <a:gd name="connsiteX7" fmla="*/ 0 w 4097174"/>
            <a:gd name="connsiteY7" fmla="*/ 1236030 h 1253024"/>
            <a:gd name="connsiteX8" fmla="*/ 7084 w 4097174"/>
            <a:gd name="connsiteY8" fmla="*/ 5460 h 1253024"/>
            <a:gd name="connsiteX0" fmla="*/ 7084 w 4067216"/>
            <a:gd name="connsiteY0" fmla="*/ 5460 h 1253024"/>
            <a:gd name="connsiteX1" fmla="*/ 1153066 w 4067216"/>
            <a:gd name="connsiteY1" fmla="*/ 0 h 1253024"/>
            <a:gd name="connsiteX2" fmla="*/ 2929997 w 4067216"/>
            <a:gd name="connsiteY2" fmla="*/ 1084293 h 1253024"/>
            <a:gd name="connsiteX3" fmla="*/ 4054691 w 4067216"/>
            <a:gd name="connsiteY3" fmla="*/ 1078833 h 1253024"/>
            <a:gd name="connsiteX4" fmla="*/ 4012269 w 4067216"/>
            <a:gd name="connsiteY4" fmla="*/ 1248866 h 1253024"/>
            <a:gd name="connsiteX5" fmla="*/ 2900895 w 4067216"/>
            <a:gd name="connsiteY5" fmla="*/ 1253024 h 1253024"/>
            <a:gd name="connsiteX6" fmla="*/ 1139813 w 4067216"/>
            <a:gd name="connsiteY6" fmla="*/ 1241673 h 1253024"/>
            <a:gd name="connsiteX7" fmla="*/ 0 w 4067216"/>
            <a:gd name="connsiteY7" fmla="*/ 1236030 h 1253024"/>
            <a:gd name="connsiteX8" fmla="*/ 7084 w 4067216"/>
            <a:gd name="connsiteY8" fmla="*/ 5460 h 1253024"/>
            <a:gd name="connsiteX0" fmla="*/ 7084 w 4067216"/>
            <a:gd name="connsiteY0" fmla="*/ 5460 h 1253024"/>
            <a:gd name="connsiteX1" fmla="*/ 1153066 w 4067216"/>
            <a:gd name="connsiteY1" fmla="*/ 0 h 1253024"/>
            <a:gd name="connsiteX2" fmla="*/ 2929997 w 4067216"/>
            <a:gd name="connsiteY2" fmla="*/ 1084293 h 1253024"/>
            <a:gd name="connsiteX3" fmla="*/ 4054691 w 4067216"/>
            <a:gd name="connsiteY3" fmla="*/ 1078833 h 1253024"/>
            <a:gd name="connsiteX4" fmla="*/ 4012269 w 4067216"/>
            <a:gd name="connsiteY4" fmla="*/ 1248866 h 1253024"/>
            <a:gd name="connsiteX5" fmla="*/ 2900895 w 4067216"/>
            <a:gd name="connsiteY5" fmla="*/ 1253024 h 1253024"/>
            <a:gd name="connsiteX6" fmla="*/ 1139813 w 4067216"/>
            <a:gd name="connsiteY6" fmla="*/ 1241673 h 1253024"/>
            <a:gd name="connsiteX7" fmla="*/ 0 w 4067216"/>
            <a:gd name="connsiteY7" fmla="*/ 1236030 h 1253024"/>
            <a:gd name="connsiteX8" fmla="*/ 7084 w 4067216"/>
            <a:gd name="connsiteY8" fmla="*/ 5460 h 1253024"/>
            <a:gd name="connsiteX0" fmla="*/ 4054691 w 4132746"/>
            <a:gd name="connsiteY0" fmla="*/ 1078833 h 1253024"/>
            <a:gd name="connsiteX1" fmla="*/ 4012269 w 4132746"/>
            <a:gd name="connsiteY1" fmla="*/ 1248866 h 1253024"/>
            <a:gd name="connsiteX2" fmla="*/ 2900895 w 4132746"/>
            <a:gd name="connsiteY2" fmla="*/ 1253024 h 1253024"/>
            <a:gd name="connsiteX3" fmla="*/ 1139813 w 4132746"/>
            <a:gd name="connsiteY3" fmla="*/ 1241673 h 1253024"/>
            <a:gd name="connsiteX4" fmla="*/ 0 w 4132746"/>
            <a:gd name="connsiteY4" fmla="*/ 1236030 h 1253024"/>
            <a:gd name="connsiteX5" fmla="*/ 7084 w 4132746"/>
            <a:gd name="connsiteY5" fmla="*/ 5460 h 1253024"/>
            <a:gd name="connsiteX6" fmla="*/ 1153066 w 4132746"/>
            <a:gd name="connsiteY6" fmla="*/ 0 h 1253024"/>
            <a:gd name="connsiteX7" fmla="*/ 2929997 w 4132746"/>
            <a:gd name="connsiteY7" fmla="*/ 1084293 h 1253024"/>
            <a:gd name="connsiteX8" fmla="*/ 4132746 w 4132746"/>
            <a:gd name="connsiteY8" fmla="*/ 1132775 h 1253024"/>
            <a:gd name="connsiteX0" fmla="*/ 4054691 w 4599382"/>
            <a:gd name="connsiteY0" fmla="*/ 1078833 h 1253024"/>
            <a:gd name="connsiteX1" fmla="*/ 4012269 w 4599382"/>
            <a:gd name="connsiteY1" fmla="*/ 1248866 h 1253024"/>
            <a:gd name="connsiteX2" fmla="*/ 2900895 w 4599382"/>
            <a:gd name="connsiteY2" fmla="*/ 1253024 h 1253024"/>
            <a:gd name="connsiteX3" fmla="*/ 1139813 w 4599382"/>
            <a:gd name="connsiteY3" fmla="*/ 1241673 h 1253024"/>
            <a:gd name="connsiteX4" fmla="*/ 0 w 4599382"/>
            <a:gd name="connsiteY4" fmla="*/ 1236030 h 1253024"/>
            <a:gd name="connsiteX5" fmla="*/ 7084 w 4599382"/>
            <a:gd name="connsiteY5" fmla="*/ 5460 h 1253024"/>
            <a:gd name="connsiteX6" fmla="*/ 1153066 w 4599382"/>
            <a:gd name="connsiteY6" fmla="*/ 0 h 1253024"/>
            <a:gd name="connsiteX7" fmla="*/ 2929997 w 4599382"/>
            <a:gd name="connsiteY7" fmla="*/ 1084293 h 1253024"/>
            <a:gd name="connsiteX8" fmla="*/ 4599382 w 4599382"/>
            <a:gd name="connsiteY8" fmla="*/ 886519 h 1253024"/>
            <a:gd name="connsiteX0" fmla="*/ 4054691 w 4067216"/>
            <a:gd name="connsiteY0" fmla="*/ 1078833 h 1253024"/>
            <a:gd name="connsiteX1" fmla="*/ 4012269 w 4067216"/>
            <a:gd name="connsiteY1" fmla="*/ 1248866 h 1253024"/>
            <a:gd name="connsiteX2" fmla="*/ 2900895 w 4067216"/>
            <a:gd name="connsiteY2" fmla="*/ 1253024 h 1253024"/>
            <a:gd name="connsiteX3" fmla="*/ 1139813 w 4067216"/>
            <a:gd name="connsiteY3" fmla="*/ 1241673 h 1253024"/>
            <a:gd name="connsiteX4" fmla="*/ 0 w 4067216"/>
            <a:gd name="connsiteY4" fmla="*/ 1236030 h 1253024"/>
            <a:gd name="connsiteX5" fmla="*/ 7084 w 4067216"/>
            <a:gd name="connsiteY5" fmla="*/ 5460 h 1253024"/>
            <a:gd name="connsiteX6" fmla="*/ 1153066 w 4067216"/>
            <a:gd name="connsiteY6" fmla="*/ 0 h 1253024"/>
            <a:gd name="connsiteX7" fmla="*/ 2929997 w 4067216"/>
            <a:gd name="connsiteY7" fmla="*/ 1084293 h 1253024"/>
            <a:gd name="connsiteX0" fmla="*/ 4054691 w 4067216"/>
            <a:gd name="connsiteY0" fmla="*/ 1078833 h 1253024"/>
            <a:gd name="connsiteX1" fmla="*/ 4012269 w 4067216"/>
            <a:gd name="connsiteY1" fmla="*/ 1248866 h 1253024"/>
            <a:gd name="connsiteX2" fmla="*/ 2900895 w 4067216"/>
            <a:gd name="connsiteY2" fmla="*/ 1253024 h 1253024"/>
            <a:gd name="connsiteX3" fmla="*/ 1139813 w 4067216"/>
            <a:gd name="connsiteY3" fmla="*/ 1241673 h 1253024"/>
            <a:gd name="connsiteX4" fmla="*/ 0 w 4067216"/>
            <a:gd name="connsiteY4" fmla="*/ 1236030 h 1253024"/>
            <a:gd name="connsiteX5" fmla="*/ 7084 w 4067216"/>
            <a:gd name="connsiteY5" fmla="*/ 5460 h 1253024"/>
            <a:gd name="connsiteX6" fmla="*/ 1153066 w 4067216"/>
            <a:gd name="connsiteY6" fmla="*/ 0 h 1253024"/>
            <a:gd name="connsiteX7" fmla="*/ 2929997 w 4067216"/>
            <a:gd name="connsiteY7" fmla="*/ 1084293 h 1253024"/>
            <a:gd name="connsiteX8" fmla="*/ 4054691 w 4067216"/>
            <a:gd name="connsiteY8" fmla="*/ 1078833 h 1253024"/>
            <a:gd name="connsiteX0" fmla="*/ 4054691 w 4072645"/>
            <a:gd name="connsiteY0" fmla="*/ 1078833 h 1253024"/>
            <a:gd name="connsiteX1" fmla="*/ 4020753 w 4072645"/>
            <a:gd name="connsiteY1" fmla="*/ 1243003 h 1253024"/>
            <a:gd name="connsiteX2" fmla="*/ 2900895 w 4072645"/>
            <a:gd name="connsiteY2" fmla="*/ 1253024 h 1253024"/>
            <a:gd name="connsiteX3" fmla="*/ 1139813 w 4072645"/>
            <a:gd name="connsiteY3" fmla="*/ 1241673 h 1253024"/>
            <a:gd name="connsiteX4" fmla="*/ 0 w 4072645"/>
            <a:gd name="connsiteY4" fmla="*/ 1236030 h 1253024"/>
            <a:gd name="connsiteX5" fmla="*/ 7084 w 4072645"/>
            <a:gd name="connsiteY5" fmla="*/ 5460 h 1253024"/>
            <a:gd name="connsiteX6" fmla="*/ 1153066 w 4072645"/>
            <a:gd name="connsiteY6" fmla="*/ 0 h 1253024"/>
            <a:gd name="connsiteX7" fmla="*/ 2929997 w 4072645"/>
            <a:gd name="connsiteY7" fmla="*/ 1084293 h 1253024"/>
            <a:gd name="connsiteX8" fmla="*/ 4054691 w 4072645"/>
            <a:gd name="connsiteY8" fmla="*/ 1078833 h 1253024"/>
            <a:gd name="connsiteX0" fmla="*/ 4020753 w 4103478"/>
            <a:gd name="connsiteY0" fmla="*/ 1243003 h 1296945"/>
            <a:gd name="connsiteX1" fmla="*/ 2900895 w 4103478"/>
            <a:gd name="connsiteY1" fmla="*/ 1253024 h 1296945"/>
            <a:gd name="connsiteX2" fmla="*/ 1139813 w 4103478"/>
            <a:gd name="connsiteY2" fmla="*/ 1241673 h 1296945"/>
            <a:gd name="connsiteX3" fmla="*/ 0 w 4103478"/>
            <a:gd name="connsiteY3" fmla="*/ 1236030 h 1296945"/>
            <a:gd name="connsiteX4" fmla="*/ 7084 w 4103478"/>
            <a:gd name="connsiteY4" fmla="*/ 5460 h 1296945"/>
            <a:gd name="connsiteX5" fmla="*/ 1153066 w 4103478"/>
            <a:gd name="connsiteY5" fmla="*/ 0 h 1296945"/>
            <a:gd name="connsiteX6" fmla="*/ 2929997 w 4103478"/>
            <a:gd name="connsiteY6" fmla="*/ 1084293 h 1296945"/>
            <a:gd name="connsiteX7" fmla="*/ 4054691 w 4103478"/>
            <a:gd name="connsiteY7" fmla="*/ 1078833 h 1296945"/>
            <a:gd name="connsiteX8" fmla="*/ 4098808 w 4103478"/>
            <a:gd name="connsiteY8" fmla="*/ 1296945 h 1296945"/>
            <a:gd name="connsiteX0" fmla="*/ 4020753 w 4103478"/>
            <a:gd name="connsiteY0" fmla="*/ 1243003 h 1296945"/>
            <a:gd name="connsiteX1" fmla="*/ 2900895 w 4103478"/>
            <a:gd name="connsiteY1" fmla="*/ 1253024 h 1296945"/>
            <a:gd name="connsiteX2" fmla="*/ 1139813 w 4103478"/>
            <a:gd name="connsiteY2" fmla="*/ 1241673 h 1296945"/>
            <a:gd name="connsiteX3" fmla="*/ 0 w 4103478"/>
            <a:gd name="connsiteY3" fmla="*/ 1236030 h 1296945"/>
            <a:gd name="connsiteX4" fmla="*/ 7084 w 4103478"/>
            <a:gd name="connsiteY4" fmla="*/ 5460 h 1296945"/>
            <a:gd name="connsiteX5" fmla="*/ 1153066 w 4103478"/>
            <a:gd name="connsiteY5" fmla="*/ 0 h 1296945"/>
            <a:gd name="connsiteX6" fmla="*/ 2929997 w 4103478"/>
            <a:gd name="connsiteY6" fmla="*/ 1084293 h 1296945"/>
            <a:gd name="connsiteX7" fmla="*/ 4054691 w 4103478"/>
            <a:gd name="connsiteY7" fmla="*/ 1078833 h 1296945"/>
            <a:gd name="connsiteX8" fmla="*/ 4098808 w 4103478"/>
            <a:gd name="connsiteY8" fmla="*/ 1296945 h 1296945"/>
            <a:gd name="connsiteX9" fmla="*/ 4020753 w 4103478"/>
            <a:gd name="connsiteY9" fmla="*/ 1243003 h 1296945"/>
            <a:gd name="connsiteX0" fmla="*/ 4020753 w 4178829"/>
            <a:gd name="connsiteY0" fmla="*/ 1243003 h 1253024"/>
            <a:gd name="connsiteX1" fmla="*/ 2900895 w 4178829"/>
            <a:gd name="connsiteY1" fmla="*/ 1253024 h 1253024"/>
            <a:gd name="connsiteX2" fmla="*/ 1139813 w 4178829"/>
            <a:gd name="connsiteY2" fmla="*/ 1241673 h 1253024"/>
            <a:gd name="connsiteX3" fmla="*/ 0 w 4178829"/>
            <a:gd name="connsiteY3" fmla="*/ 1236030 h 1253024"/>
            <a:gd name="connsiteX4" fmla="*/ 7084 w 4178829"/>
            <a:gd name="connsiteY4" fmla="*/ 5460 h 1253024"/>
            <a:gd name="connsiteX5" fmla="*/ 1153066 w 4178829"/>
            <a:gd name="connsiteY5" fmla="*/ 0 h 1253024"/>
            <a:gd name="connsiteX6" fmla="*/ 2929997 w 4178829"/>
            <a:gd name="connsiteY6" fmla="*/ 1084293 h 1253024"/>
            <a:gd name="connsiteX7" fmla="*/ 4054691 w 4178829"/>
            <a:gd name="connsiteY7" fmla="*/ 1078833 h 1253024"/>
            <a:gd name="connsiteX8" fmla="*/ 4020753 w 4178829"/>
            <a:gd name="connsiteY8" fmla="*/ 1243003 h 1253024"/>
            <a:gd name="connsiteX0" fmla="*/ 4020753 w 4054691"/>
            <a:gd name="connsiteY0" fmla="*/ 1243003 h 1253024"/>
            <a:gd name="connsiteX1" fmla="*/ 2900895 w 4054691"/>
            <a:gd name="connsiteY1" fmla="*/ 1253024 h 1253024"/>
            <a:gd name="connsiteX2" fmla="*/ 1139813 w 4054691"/>
            <a:gd name="connsiteY2" fmla="*/ 1241673 h 1253024"/>
            <a:gd name="connsiteX3" fmla="*/ 0 w 4054691"/>
            <a:gd name="connsiteY3" fmla="*/ 1236030 h 1253024"/>
            <a:gd name="connsiteX4" fmla="*/ 7084 w 4054691"/>
            <a:gd name="connsiteY4" fmla="*/ 5460 h 1253024"/>
            <a:gd name="connsiteX5" fmla="*/ 1153066 w 4054691"/>
            <a:gd name="connsiteY5" fmla="*/ 0 h 1253024"/>
            <a:gd name="connsiteX6" fmla="*/ 2929997 w 4054691"/>
            <a:gd name="connsiteY6" fmla="*/ 1084293 h 1253024"/>
            <a:gd name="connsiteX7" fmla="*/ 4054691 w 4054691"/>
            <a:gd name="connsiteY7" fmla="*/ 1078833 h 1253024"/>
            <a:gd name="connsiteX8" fmla="*/ 4020753 w 4054691"/>
            <a:gd name="connsiteY8" fmla="*/ 1243003 h 1253024"/>
            <a:gd name="connsiteX0" fmla="*/ 4071658 w 4071658"/>
            <a:gd name="connsiteY0" fmla="*/ 1254729 h 1254729"/>
            <a:gd name="connsiteX1" fmla="*/ 2900895 w 4071658"/>
            <a:gd name="connsiteY1" fmla="*/ 1253024 h 1254729"/>
            <a:gd name="connsiteX2" fmla="*/ 1139813 w 4071658"/>
            <a:gd name="connsiteY2" fmla="*/ 1241673 h 1254729"/>
            <a:gd name="connsiteX3" fmla="*/ 0 w 4071658"/>
            <a:gd name="connsiteY3" fmla="*/ 1236030 h 1254729"/>
            <a:gd name="connsiteX4" fmla="*/ 7084 w 4071658"/>
            <a:gd name="connsiteY4" fmla="*/ 5460 h 1254729"/>
            <a:gd name="connsiteX5" fmla="*/ 1153066 w 4071658"/>
            <a:gd name="connsiteY5" fmla="*/ 0 h 1254729"/>
            <a:gd name="connsiteX6" fmla="*/ 2929997 w 4071658"/>
            <a:gd name="connsiteY6" fmla="*/ 1084293 h 1254729"/>
            <a:gd name="connsiteX7" fmla="*/ 4054691 w 4071658"/>
            <a:gd name="connsiteY7" fmla="*/ 1078833 h 1254729"/>
            <a:gd name="connsiteX8" fmla="*/ 4071658 w 4071658"/>
            <a:gd name="connsiteY8" fmla="*/ 1254729 h 1254729"/>
            <a:gd name="connsiteX0" fmla="*/ 4054690 w 4054691"/>
            <a:gd name="connsiteY0" fmla="*/ 1260592 h 1260592"/>
            <a:gd name="connsiteX1" fmla="*/ 2900895 w 4054691"/>
            <a:gd name="connsiteY1" fmla="*/ 1253024 h 1260592"/>
            <a:gd name="connsiteX2" fmla="*/ 1139813 w 4054691"/>
            <a:gd name="connsiteY2" fmla="*/ 1241673 h 1260592"/>
            <a:gd name="connsiteX3" fmla="*/ 0 w 4054691"/>
            <a:gd name="connsiteY3" fmla="*/ 1236030 h 1260592"/>
            <a:gd name="connsiteX4" fmla="*/ 7084 w 4054691"/>
            <a:gd name="connsiteY4" fmla="*/ 5460 h 1260592"/>
            <a:gd name="connsiteX5" fmla="*/ 1153066 w 4054691"/>
            <a:gd name="connsiteY5" fmla="*/ 0 h 1260592"/>
            <a:gd name="connsiteX6" fmla="*/ 2929997 w 4054691"/>
            <a:gd name="connsiteY6" fmla="*/ 1084293 h 1260592"/>
            <a:gd name="connsiteX7" fmla="*/ 4054691 w 4054691"/>
            <a:gd name="connsiteY7" fmla="*/ 1078833 h 1260592"/>
            <a:gd name="connsiteX8" fmla="*/ 4054690 w 4054691"/>
            <a:gd name="connsiteY8" fmla="*/ 1260592 h 1260592"/>
            <a:gd name="connsiteX0" fmla="*/ 4073227 w 4073228"/>
            <a:gd name="connsiteY0" fmla="*/ 1829727 h 1829727"/>
            <a:gd name="connsiteX1" fmla="*/ 2919432 w 4073228"/>
            <a:gd name="connsiteY1" fmla="*/ 1822159 h 1829727"/>
            <a:gd name="connsiteX2" fmla="*/ 1158350 w 4073228"/>
            <a:gd name="connsiteY2" fmla="*/ 1810808 h 1829727"/>
            <a:gd name="connsiteX3" fmla="*/ 18537 w 4073228"/>
            <a:gd name="connsiteY3" fmla="*/ 1805165 h 1829727"/>
            <a:gd name="connsiteX4" fmla="*/ 169 w 4073228"/>
            <a:gd name="connsiteY4" fmla="*/ 0 h 1829727"/>
            <a:gd name="connsiteX5" fmla="*/ 1171603 w 4073228"/>
            <a:gd name="connsiteY5" fmla="*/ 569135 h 1829727"/>
            <a:gd name="connsiteX6" fmla="*/ 2948534 w 4073228"/>
            <a:gd name="connsiteY6" fmla="*/ 1653428 h 1829727"/>
            <a:gd name="connsiteX7" fmla="*/ 4073228 w 4073228"/>
            <a:gd name="connsiteY7" fmla="*/ 1647968 h 1829727"/>
            <a:gd name="connsiteX8" fmla="*/ 4073227 w 4073228"/>
            <a:gd name="connsiteY8" fmla="*/ 1829727 h 1829727"/>
            <a:gd name="connsiteX0" fmla="*/ 4073227 w 4073228"/>
            <a:gd name="connsiteY0" fmla="*/ 1858640 h 1858640"/>
            <a:gd name="connsiteX1" fmla="*/ 2919432 w 4073228"/>
            <a:gd name="connsiteY1" fmla="*/ 1851072 h 1858640"/>
            <a:gd name="connsiteX2" fmla="*/ 1158350 w 4073228"/>
            <a:gd name="connsiteY2" fmla="*/ 1839721 h 1858640"/>
            <a:gd name="connsiteX3" fmla="*/ 18537 w 4073228"/>
            <a:gd name="connsiteY3" fmla="*/ 1834078 h 1858640"/>
            <a:gd name="connsiteX4" fmla="*/ 169 w 4073228"/>
            <a:gd name="connsiteY4" fmla="*/ 28913 h 1858640"/>
            <a:gd name="connsiteX5" fmla="*/ 1129181 w 4073228"/>
            <a:gd name="connsiteY5" fmla="*/ 0 h 1858640"/>
            <a:gd name="connsiteX6" fmla="*/ 2948534 w 4073228"/>
            <a:gd name="connsiteY6" fmla="*/ 1682341 h 1858640"/>
            <a:gd name="connsiteX7" fmla="*/ 4073228 w 4073228"/>
            <a:gd name="connsiteY7" fmla="*/ 1676881 h 1858640"/>
            <a:gd name="connsiteX8" fmla="*/ 4073227 w 4073228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40141 w 4064835"/>
            <a:gd name="connsiteY6" fmla="*/ 1682341 h 1858640"/>
            <a:gd name="connsiteX7" fmla="*/ 4064835 w 4064835"/>
            <a:gd name="connsiteY7" fmla="*/ 1676881 h 1858640"/>
            <a:gd name="connsiteX8" fmla="*/ 4064834 w 4064835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23173 w 4064835"/>
            <a:gd name="connsiteY6" fmla="*/ 1518171 h 1858640"/>
            <a:gd name="connsiteX7" fmla="*/ 4064835 w 4064835"/>
            <a:gd name="connsiteY7" fmla="*/ 1676881 h 1858640"/>
            <a:gd name="connsiteX8" fmla="*/ 4064834 w 4064835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23173 w 4064835"/>
            <a:gd name="connsiteY6" fmla="*/ 1518171 h 1858640"/>
            <a:gd name="connsiteX7" fmla="*/ 4064835 w 4064835"/>
            <a:gd name="connsiteY7" fmla="*/ 1500985 h 1858640"/>
            <a:gd name="connsiteX8" fmla="*/ 4064834 w 4064835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31657 w 4064835"/>
            <a:gd name="connsiteY6" fmla="*/ 1506445 h 1858640"/>
            <a:gd name="connsiteX7" fmla="*/ 4064835 w 4064835"/>
            <a:gd name="connsiteY7" fmla="*/ 1500985 h 1858640"/>
            <a:gd name="connsiteX8" fmla="*/ 4064834 w 4064835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23172 w 4064835"/>
            <a:gd name="connsiteY6" fmla="*/ 1506445 h 1858640"/>
            <a:gd name="connsiteX7" fmla="*/ 4064835 w 4064835"/>
            <a:gd name="connsiteY7" fmla="*/ 1500985 h 1858640"/>
            <a:gd name="connsiteX8" fmla="*/ 4064834 w 4064835"/>
            <a:gd name="connsiteY8" fmla="*/ 1858640 h 1858640"/>
            <a:gd name="connsiteX0" fmla="*/ 4064834 w 4064835"/>
            <a:gd name="connsiteY0" fmla="*/ 1858640 h 1858640"/>
            <a:gd name="connsiteX1" fmla="*/ 2911039 w 4064835"/>
            <a:gd name="connsiteY1" fmla="*/ 1851072 h 1858640"/>
            <a:gd name="connsiteX2" fmla="*/ 1149957 w 4064835"/>
            <a:gd name="connsiteY2" fmla="*/ 1839721 h 1858640"/>
            <a:gd name="connsiteX3" fmla="*/ 10144 w 4064835"/>
            <a:gd name="connsiteY3" fmla="*/ 1834078 h 1858640"/>
            <a:gd name="connsiteX4" fmla="*/ 260 w 4064835"/>
            <a:gd name="connsiteY4" fmla="*/ 11323 h 1858640"/>
            <a:gd name="connsiteX5" fmla="*/ 1120788 w 4064835"/>
            <a:gd name="connsiteY5" fmla="*/ 0 h 1858640"/>
            <a:gd name="connsiteX6" fmla="*/ 2923172 w 4064835"/>
            <a:gd name="connsiteY6" fmla="*/ 1474715 h 1858640"/>
            <a:gd name="connsiteX7" fmla="*/ 4064835 w 4064835"/>
            <a:gd name="connsiteY7" fmla="*/ 1500985 h 1858640"/>
            <a:gd name="connsiteX8" fmla="*/ 4064834 w 4064835"/>
            <a:gd name="connsiteY8" fmla="*/ 1858640 h 1858640"/>
            <a:gd name="connsiteX0" fmla="*/ 4064834 w 4072487"/>
            <a:gd name="connsiteY0" fmla="*/ 1858640 h 1858640"/>
            <a:gd name="connsiteX1" fmla="*/ 2911039 w 4072487"/>
            <a:gd name="connsiteY1" fmla="*/ 1851072 h 1858640"/>
            <a:gd name="connsiteX2" fmla="*/ 1149957 w 4072487"/>
            <a:gd name="connsiteY2" fmla="*/ 1839721 h 1858640"/>
            <a:gd name="connsiteX3" fmla="*/ 10144 w 4072487"/>
            <a:gd name="connsiteY3" fmla="*/ 1834078 h 1858640"/>
            <a:gd name="connsiteX4" fmla="*/ 260 w 4072487"/>
            <a:gd name="connsiteY4" fmla="*/ 11323 h 1858640"/>
            <a:gd name="connsiteX5" fmla="*/ 1120788 w 4072487"/>
            <a:gd name="connsiteY5" fmla="*/ 0 h 1858640"/>
            <a:gd name="connsiteX6" fmla="*/ 2923172 w 4072487"/>
            <a:gd name="connsiteY6" fmla="*/ 1474715 h 1858640"/>
            <a:gd name="connsiteX7" fmla="*/ 4072487 w 4072487"/>
            <a:gd name="connsiteY7" fmla="*/ 1469255 h 1858640"/>
            <a:gd name="connsiteX8" fmla="*/ 4064834 w 4072487"/>
            <a:gd name="connsiteY8" fmla="*/ 1858640 h 1858640"/>
            <a:gd name="connsiteX0" fmla="*/ 4064834 w 4072487"/>
            <a:gd name="connsiteY0" fmla="*/ 1858640 h 1858640"/>
            <a:gd name="connsiteX1" fmla="*/ 2911039 w 4072487"/>
            <a:gd name="connsiteY1" fmla="*/ 1851072 h 1858640"/>
            <a:gd name="connsiteX2" fmla="*/ 1149957 w 4072487"/>
            <a:gd name="connsiteY2" fmla="*/ 1839721 h 1858640"/>
            <a:gd name="connsiteX3" fmla="*/ 10144 w 4072487"/>
            <a:gd name="connsiteY3" fmla="*/ 1834078 h 1858640"/>
            <a:gd name="connsiteX4" fmla="*/ 260 w 4072487"/>
            <a:gd name="connsiteY4" fmla="*/ 11323 h 1858640"/>
            <a:gd name="connsiteX5" fmla="*/ 1120788 w 4072487"/>
            <a:gd name="connsiteY5" fmla="*/ 0 h 1858640"/>
            <a:gd name="connsiteX6" fmla="*/ 2923172 w 4072487"/>
            <a:gd name="connsiteY6" fmla="*/ 1469427 h 1858640"/>
            <a:gd name="connsiteX7" fmla="*/ 4072487 w 4072487"/>
            <a:gd name="connsiteY7" fmla="*/ 1469255 h 1858640"/>
            <a:gd name="connsiteX8" fmla="*/ 4064834 w 4072487"/>
            <a:gd name="connsiteY8" fmla="*/ 1858640 h 1858640"/>
            <a:gd name="connsiteX0" fmla="*/ 4064834 w 4072487"/>
            <a:gd name="connsiteY0" fmla="*/ 1858640 h 1858640"/>
            <a:gd name="connsiteX1" fmla="*/ 2911039 w 4072487"/>
            <a:gd name="connsiteY1" fmla="*/ 1851072 h 1858640"/>
            <a:gd name="connsiteX2" fmla="*/ 1149957 w 4072487"/>
            <a:gd name="connsiteY2" fmla="*/ 1839721 h 1858640"/>
            <a:gd name="connsiteX3" fmla="*/ 10144 w 4072487"/>
            <a:gd name="connsiteY3" fmla="*/ 1834078 h 1858640"/>
            <a:gd name="connsiteX4" fmla="*/ 260 w 4072487"/>
            <a:gd name="connsiteY4" fmla="*/ 11323 h 1858640"/>
            <a:gd name="connsiteX5" fmla="*/ 1159051 w 4072487"/>
            <a:gd name="connsiteY5" fmla="*/ 0 h 1858640"/>
            <a:gd name="connsiteX6" fmla="*/ 2923172 w 4072487"/>
            <a:gd name="connsiteY6" fmla="*/ 1469427 h 1858640"/>
            <a:gd name="connsiteX7" fmla="*/ 4072487 w 4072487"/>
            <a:gd name="connsiteY7" fmla="*/ 1469255 h 1858640"/>
            <a:gd name="connsiteX8" fmla="*/ 4064834 w 4072487"/>
            <a:gd name="connsiteY8" fmla="*/ 1858640 h 1858640"/>
            <a:gd name="connsiteX0" fmla="*/ 4072401 w 4080054"/>
            <a:gd name="connsiteY0" fmla="*/ 1863182 h 1863182"/>
            <a:gd name="connsiteX1" fmla="*/ 2918606 w 4080054"/>
            <a:gd name="connsiteY1" fmla="*/ 1855614 h 1863182"/>
            <a:gd name="connsiteX2" fmla="*/ 1157524 w 4080054"/>
            <a:gd name="connsiteY2" fmla="*/ 1844263 h 1863182"/>
            <a:gd name="connsiteX3" fmla="*/ 17711 w 4080054"/>
            <a:gd name="connsiteY3" fmla="*/ 1838620 h 1863182"/>
            <a:gd name="connsiteX4" fmla="*/ 175 w 4080054"/>
            <a:gd name="connsiteY4" fmla="*/ 0 h 1863182"/>
            <a:gd name="connsiteX5" fmla="*/ 1166618 w 4080054"/>
            <a:gd name="connsiteY5" fmla="*/ 4542 h 1863182"/>
            <a:gd name="connsiteX6" fmla="*/ 2930739 w 4080054"/>
            <a:gd name="connsiteY6" fmla="*/ 1473969 h 1863182"/>
            <a:gd name="connsiteX7" fmla="*/ 4080054 w 4080054"/>
            <a:gd name="connsiteY7" fmla="*/ 1473797 h 1863182"/>
            <a:gd name="connsiteX8" fmla="*/ 4072401 w 4080054"/>
            <a:gd name="connsiteY8" fmla="*/ 1863182 h 1863182"/>
            <a:gd name="connsiteX0" fmla="*/ 4072401 w 4080054"/>
            <a:gd name="connsiteY0" fmla="*/ 1874505 h 1874505"/>
            <a:gd name="connsiteX1" fmla="*/ 2918606 w 4080054"/>
            <a:gd name="connsiteY1" fmla="*/ 1866937 h 1874505"/>
            <a:gd name="connsiteX2" fmla="*/ 1157524 w 4080054"/>
            <a:gd name="connsiteY2" fmla="*/ 1855586 h 1874505"/>
            <a:gd name="connsiteX3" fmla="*/ 17711 w 4080054"/>
            <a:gd name="connsiteY3" fmla="*/ 1849943 h 1874505"/>
            <a:gd name="connsiteX4" fmla="*/ 175 w 4080054"/>
            <a:gd name="connsiteY4" fmla="*/ 11323 h 1874505"/>
            <a:gd name="connsiteX5" fmla="*/ 1166618 w 4080054"/>
            <a:gd name="connsiteY5" fmla="*/ 0 h 1874505"/>
            <a:gd name="connsiteX6" fmla="*/ 2930739 w 4080054"/>
            <a:gd name="connsiteY6" fmla="*/ 1485292 h 1874505"/>
            <a:gd name="connsiteX7" fmla="*/ 4080054 w 4080054"/>
            <a:gd name="connsiteY7" fmla="*/ 1485120 h 1874505"/>
            <a:gd name="connsiteX8" fmla="*/ 4072401 w 4080054"/>
            <a:gd name="connsiteY8" fmla="*/ 1874505 h 1874505"/>
            <a:gd name="connsiteX0" fmla="*/ 4072401 w 4080054"/>
            <a:gd name="connsiteY0" fmla="*/ 1874505 h 1874505"/>
            <a:gd name="connsiteX1" fmla="*/ 2918606 w 4080054"/>
            <a:gd name="connsiteY1" fmla="*/ 1866937 h 1874505"/>
            <a:gd name="connsiteX2" fmla="*/ 1157524 w 4080054"/>
            <a:gd name="connsiteY2" fmla="*/ 1855586 h 1874505"/>
            <a:gd name="connsiteX3" fmla="*/ 17711 w 4080054"/>
            <a:gd name="connsiteY3" fmla="*/ 1849943 h 1874505"/>
            <a:gd name="connsiteX4" fmla="*/ 175 w 4080054"/>
            <a:gd name="connsiteY4" fmla="*/ 746 h 1874505"/>
            <a:gd name="connsiteX5" fmla="*/ 1166618 w 4080054"/>
            <a:gd name="connsiteY5" fmla="*/ 0 h 1874505"/>
            <a:gd name="connsiteX6" fmla="*/ 2930739 w 4080054"/>
            <a:gd name="connsiteY6" fmla="*/ 1485292 h 1874505"/>
            <a:gd name="connsiteX7" fmla="*/ 4080054 w 4080054"/>
            <a:gd name="connsiteY7" fmla="*/ 1485120 h 1874505"/>
            <a:gd name="connsiteX8" fmla="*/ 4072401 w 4080054"/>
            <a:gd name="connsiteY8" fmla="*/ 1874505 h 1874505"/>
            <a:gd name="connsiteX0" fmla="*/ 4072401 w 4080054"/>
            <a:gd name="connsiteY0" fmla="*/ 1874505 h 1874505"/>
            <a:gd name="connsiteX1" fmla="*/ 2918606 w 4080054"/>
            <a:gd name="connsiteY1" fmla="*/ 1866937 h 1874505"/>
            <a:gd name="connsiteX2" fmla="*/ 1157524 w 4080054"/>
            <a:gd name="connsiteY2" fmla="*/ 1855586 h 1874505"/>
            <a:gd name="connsiteX3" fmla="*/ 17711 w 4080054"/>
            <a:gd name="connsiteY3" fmla="*/ 1849943 h 1874505"/>
            <a:gd name="connsiteX4" fmla="*/ 175 w 4080054"/>
            <a:gd name="connsiteY4" fmla="*/ 746 h 1874505"/>
            <a:gd name="connsiteX5" fmla="*/ 1166618 w 4080054"/>
            <a:gd name="connsiteY5" fmla="*/ 0 h 1874505"/>
            <a:gd name="connsiteX6" fmla="*/ 4080054 w 4080054"/>
            <a:gd name="connsiteY6" fmla="*/ 1485120 h 1874505"/>
            <a:gd name="connsiteX7" fmla="*/ 4072401 w 4080054"/>
            <a:gd name="connsiteY7" fmla="*/ 1874505 h 1874505"/>
            <a:gd name="connsiteX0" fmla="*/ 4072401 w 4080054"/>
            <a:gd name="connsiteY0" fmla="*/ 1874505 h 1874505"/>
            <a:gd name="connsiteX1" fmla="*/ 1157524 w 4080054"/>
            <a:gd name="connsiteY1" fmla="*/ 1855586 h 1874505"/>
            <a:gd name="connsiteX2" fmla="*/ 17711 w 4080054"/>
            <a:gd name="connsiteY2" fmla="*/ 1849943 h 1874505"/>
            <a:gd name="connsiteX3" fmla="*/ 175 w 4080054"/>
            <a:gd name="connsiteY3" fmla="*/ 746 h 1874505"/>
            <a:gd name="connsiteX4" fmla="*/ 1166618 w 4080054"/>
            <a:gd name="connsiteY4" fmla="*/ 0 h 1874505"/>
            <a:gd name="connsiteX5" fmla="*/ 4080054 w 4080054"/>
            <a:gd name="connsiteY5" fmla="*/ 1485120 h 1874505"/>
            <a:gd name="connsiteX6" fmla="*/ 4072401 w 4080054"/>
            <a:gd name="connsiteY6" fmla="*/ 1874505 h 1874505"/>
            <a:gd name="connsiteX0" fmla="*/ 4072401 w 4072401"/>
            <a:gd name="connsiteY0" fmla="*/ 1874505 h 1874505"/>
            <a:gd name="connsiteX1" fmla="*/ 1157524 w 4072401"/>
            <a:gd name="connsiteY1" fmla="*/ 1855586 h 1874505"/>
            <a:gd name="connsiteX2" fmla="*/ 17711 w 4072401"/>
            <a:gd name="connsiteY2" fmla="*/ 1849943 h 1874505"/>
            <a:gd name="connsiteX3" fmla="*/ 175 w 4072401"/>
            <a:gd name="connsiteY3" fmla="*/ 746 h 1874505"/>
            <a:gd name="connsiteX4" fmla="*/ 1166618 w 4072401"/>
            <a:gd name="connsiteY4" fmla="*/ 0 h 1874505"/>
            <a:gd name="connsiteX5" fmla="*/ 4072401 w 4072401"/>
            <a:gd name="connsiteY5" fmla="*/ 1874505 h 1874505"/>
            <a:gd name="connsiteX0" fmla="*/ 1166618 w 1166618"/>
            <a:gd name="connsiteY0" fmla="*/ 0 h 1855586"/>
            <a:gd name="connsiteX1" fmla="*/ 1157524 w 1166618"/>
            <a:gd name="connsiteY1" fmla="*/ 1855586 h 1855586"/>
            <a:gd name="connsiteX2" fmla="*/ 17711 w 1166618"/>
            <a:gd name="connsiteY2" fmla="*/ 1849943 h 1855586"/>
            <a:gd name="connsiteX3" fmla="*/ 175 w 1166618"/>
            <a:gd name="connsiteY3" fmla="*/ 746 h 1855586"/>
            <a:gd name="connsiteX4" fmla="*/ 1166618 w 1166618"/>
            <a:gd name="connsiteY4" fmla="*/ 0 h 1855586"/>
            <a:gd name="connsiteX0" fmla="*/ 1166618 w 1180796"/>
            <a:gd name="connsiteY0" fmla="*/ 0 h 1860106"/>
            <a:gd name="connsiteX1" fmla="*/ 1180482 w 1180796"/>
            <a:gd name="connsiteY1" fmla="*/ 1860106 h 1860106"/>
            <a:gd name="connsiteX2" fmla="*/ 17711 w 1180796"/>
            <a:gd name="connsiteY2" fmla="*/ 1849943 h 1860106"/>
            <a:gd name="connsiteX3" fmla="*/ 175 w 1180796"/>
            <a:gd name="connsiteY3" fmla="*/ 746 h 1860106"/>
            <a:gd name="connsiteX4" fmla="*/ 1166618 w 1180796"/>
            <a:gd name="connsiteY4" fmla="*/ 0 h 1860106"/>
            <a:gd name="connsiteX0" fmla="*/ 1166618 w 1166618"/>
            <a:gd name="connsiteY0" fmla="*/ 0 h 1855586"/>
            <a:gd name="connsiteX1" fmla="*/ 1165177 w 1166618"/>
            <a:gd name="connsiteY1" fmla="*/ 1855586 h 1855586"/>
            <a:gd name="connsiteX2" fmla="*/ 17711 w 1166618"/>
            <a:gd name="connsiteY2" fmla="*/ 1849943 h 1855586"/>
            <a:gd name="connsiteX3" fmla="*/ 175 w 1166618"/>
            <a:gd name="connsiteY3" fmla="*/ 746 h 1855586"/>
            <a:gd name="connsiteX4" fmla="*/ 1166618 w 1166618"/>
            <a:gd name="connsiteY4" fmla="*/ 0 h 185558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166618" h="1855586">
              <a:moveTo>
                <a:pt x="1166618" y="0"/>
              </a:moveTo>
              <a:cubicBezTo>
                <a:pt x="1163587" y="618529"/>
                <a:pt x="1168208" y="1237057"/>
                <a:pt x="1165177" y="1855586"/>
              </a:cubicBezTo>
              <a:lnTo>
                <a:pt x="17711" y="1849943"/>
              </a:lnTo>
              <a:cubicBezTo>
                <a:pt x="20072" y="1543337"/>
                <a:pt x="-2186" y="307352"/>
                <a:pt x="175" y="746"/>
              </a:cubicBezTo>
              <a:lnTo>
                <a:pt x="1166618" y="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>
            <a:latin typeface="한림체 Regular" panose="020B0503000000000000" pitchFamily="50" charset="-127"/>
            <a:ea typeface="한림체 Regular" panose="020B0503000000000000" pitchFamily="50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C2C1989F-7047-46E8-BBE2-1A191BD2B28D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28E9C216-57CA-444A-8622-D3567FB42B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4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88444FE-0A7E-4DF9-AA87-53E80AEF31D5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67094F5-85BF-4E3F-B55A-FE5B3EDC92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3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77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80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893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11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433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71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80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92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5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91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22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19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19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094F5-85BF-4E3F-B55A-FE5B3EDC920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10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9D85B7-7E38-4123-8AD8-264E40A0D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DAFA2B0-52DA-4B4E-B438-FE02B653E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ED56F9-E3D4-489C-ABE4-7266AA2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0E17-D279-4020-AFA9-E589044006F5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87BC7D-FDB0-4F96-AF94-A246B0CE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A37FDB-5FAF-4553-9521-3AB888CE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7E47B3-5EE1-488C-9FD3-7079DD9A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EFAE2D3-44B5-40FB-B583-0AD618AF0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6BE21C-13C1-49BA-A09F-71CAAFDC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A97B-6232-4D4F-BBAF-92E27DA4E86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806893-758B-4CFA-A935-9A63FD48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D33B6E-1D71-4FA8-B4EE-A2AB9AF5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725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18DF54-C4F5-4F5F-8CB0-95093E7AB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7B1CA56-66DF-4CF9-9C3A-CB7C09D5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F2CADB-E7DF-4D25-BD86-C09BFE05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E41C-5608-431D-918A-334FF2441184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6B122B-8BCB-41A3-9267-0ABE2A29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4C18C8-CCDF-423A-9494-7A79498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7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6582C2-1997-4F65-B188-4EE5BC69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5D0223-C393-4937-8BBD-0166FABE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A61221-68CC-40CE-BADC-6C4B9C84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5715-F105-4A69-A570-5B8C366DC42B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71FAF9-9284-49EA-8719-21D3640E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196E0B-B270-4F6F-953D-B4E908F6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9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9ADC1-74D1-4CC8-AD78-28B63FDF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1EA91E-092B-4E9A-B8BA-5863BCC3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BAE937-4023-47AC-B41D-C4726351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C9CF-3637-49AC-9FC0-0DD51DBCE6FB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B64CF7-08AC-4E65-8787-02D7DEEE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8CFFE-9C47-45E7-B08C-DB64EE74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3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275697-ACAF-421C-85C4-727DB46A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3EEEDF-27A8-4212-A7A0-C015451B8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D87892-BD89-4F79-889E-2927CF614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B3D895-465A-4BAE-BB3C-0AAA3E69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6D44-E153-4075-B638-DBD75D1CA9F7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EDFAF-CF08-4A78-BDB4-59E0511C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17FB13-054B-4B5C-BB6B-024200C5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71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DC035-FA3A-48F4-9B5B-3DD44310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7BA20F-AE6A-4447-BF05-AFBB8F7F2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58C7C4-726D-46E3-A19E-50E7CED6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64A2956-2AA2-45BD-B48B-F474FA918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6209B4F-AA1F-454E-B874-8A75D2AAB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8F043C2-A14F-4190-82A2-0ABAC7CB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994E-DF57-46D9-AA57-E43A1075499E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36D2DCF-285D-40C4-BB2F-315889CD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0C2B8D-C73B-44C5-BA72-9652BFCD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1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032D01-1C32-4A53-AB4E-56853D2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E0B1CB-899B-4A75-A4DE-4C6E7506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2BD5-5379-47A8-BB76-9B9ACB90620B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D6F537-AEBB-4C02-A049-6C114409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4F2384-7A8A-4289-BE0D-3BD7A3F9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9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42B3C4-D21E-4E6A-860D-5FD4E4EB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1441-0E66-49C4-BC5B-8969345B9C06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01435A9-D7F6-42F8-805D-3DB6CAC8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59D416-7C42-4B12-87BC-5F463934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69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B8E795-AC99-4747-AC64-591839BD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50441C-F5CC-462D-A011-4A96A4AC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472DEA-E491-4D5C-B0AB-C1C37840F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AEE875-1144-468C-B8EC-933D950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88A5-2F38-4421-BD98-9FBA2B248C0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2ED242-3F63-4DBC-80F1-CD8079E3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410869-1ADC-43FC-8820-61A24C81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3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211206-3BEA-4C1E-A71E-78BA01A5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3F8C56-B7F6-4A8F-ACE0-8A6CCEE6B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90E7D8-801F-4750-9544-D659A1145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07DA640-3B46-4AF1-9CCC-5DB5FB42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F5B-C79B-4314-A499-93118E0E1CB5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E7DF88-F989-482A-9F1D-E30D898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646738-0012-409F-B580-10EB4CB5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11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510CFB4-A0E6-43DD-A0DE-F63DD320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AD45C2-FCE3-4EEE-BD42-D7A443406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E8A2F6-5069-44FC-B86B-1E2D2F698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6FD4-1737-4A61-B3C1-04C2D27C705D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6A608F-870B-405D-B198-863A43D32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165" y="-175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E9FBB1-7207-46CF-A059-66CA29B8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2107-6533-4796-AEB9-4CE79BA780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11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92A031C-3DEF-45B2-9948-BE47861FDA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7A922-D9A9-4CBE-B0AC-1B7E5833BC88}"/>
              </a:ext>
            </a:extLst>
          </p:cNvPr>
          <p:cNvSpPr txBox="1"/>
          <p:nvPr/>
        </p:nvSpPr>
        <p:spPr>
          <a:xfrm>
            <a:off x="1420857" y="2202848"/>
            <a:ext cx="9350279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한림체 Bold" panose="020B0803000000000000" pitchFamily="50" charset="-127"/>
                <a:ea typeface="한림체 Bold" panose="020B0803000000000000" pitchFamily="50" charset="-127"/>
              </a:rPr>
              <a:t>Hallym</a:t>
            </a:r>
            <a:r>
              <a:rPr lang="en-US" altLang="ko-K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한림체 Bold" panose="020B0803000000000000" pitchFamily="50" charset="-127"/>
                <a:ea typeface="한림체 Bold" panose="020B0803000000000000" pitchFamily="50" charset="-127"/>
              </a:rPr>
              <a:t> Census </a:t>
            </a:r>
            <a:r>
              <a:rPr lang="ko-KR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한림체 Bold" panose="020B0803000000000000" pitchFamily="50" charset="-127"/>
                <a:ea typeface="한림체 Bold" panose="020B0803000000000000" pitchFamily="50" charset="-127"/>
              </a:rPr>
              <a:t>분석 결과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0EEE3B-1EDA-4FFD-ABF2-49106DEAC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158791"/>
            <a:ext cx="1063676" cy="508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5849" y="5639716"/>
            <a:ext cx="95602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본 자료는 </a:t>
            </a:r>
            <a:r>
              <a:rPr lang="en-US" altLang="ko-KR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2017~2022 Hallym Census </a:t>
            </a:r>
            <a:r>
              <a:rPr lang="ko-KR" altLang="en-US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결과보고서 내용 중 일부를 발췌하여 게재한 것입니다</a:t>
            </a:r>
            <a:r>
              <a:rPr lang="en-US" altLang="ko-KR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  <a:endParaRPr lang="ko-KR" altLang="en-US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7A922-D9A9-4CBE-B0AC-1B7E5833BC88}"/>
              </a:ext>
            </a:extLst>
          </p:cNvPr>
          <p:cNvSpPr txBox="1"/>
          <p:nvPr/>
        </p:nvSpPr>
        <p:spPr>
          <a:xfrm>
            <a:off x="477300" y="667754"/>
            <a:ext cx="2077214" cy="12084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한림체 Bold" panose="020B0803000000000000" pitchFamily="50" charset="-127"/>
                <a:ea typeface="한림체 Bold" panose="020B0803000000000000" pitchFamily="50" charset="-127"/>
              </a:rPr>
              <a:t>2022</a:t>
            </a:r>
            <a:endParaRPr lang="ko-KR" alt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한림체 Bold" panose="020B0803000000000000" pitchFamily="50" charset="-127"/>
              <a:ea typeface="한림체 Bold" panose="020B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8111304" y="1079728"/>
            <a:ext cx="3501490" cy="4993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등록금 재원 중 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부모님 지원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’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비율이 가장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신입생은 부모님 지원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장학금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학자금 대출 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재학생은 부모님 지원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장학금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본인 근로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아르바이트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</a:t>
            </a: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9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589866534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직사각형 4"/>
          <p:cNvSpPr/>
          <p:nvPr/>
        </p:nvSpPr>
        <p:spPr>
          <a:xfrm>
            <a:off x="4993193" y="3167406"/>
            <a:ext cx="1361620" cy="1816732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4" name="직사각형 4"/>
          <p:cNvSpPr/>
          <p:nvPr/>
        </p:nvSpPr>
        <p:spPr>
          <a:xfrm>
            <a:off x="1571622" y="2969443"/>
            <a:ext cx="1366665" cy="200791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6)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아르바이트</a:t>
            </a:r>
          </a:p>
        </p:txBody>
      </p:sp>
    </p:spTree>
    <p:extLst>
      <p:ext uri="{BB962C8B-B14F-4D97-AF65-F5344CB8AC3E}">
        <p14:creationId xmlns:p14="http://schemas.microsoft.com/office/powerpoint/2010/main" val="23099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178138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6)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아르바이트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10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637491385"/>
              </p:ext>
            </p:extLst>
          </p:nvPr>
        </p:nvGraphicFramePr>
        <p:xfrm>
          <a:off x="419100" y="1079729"/>
          <a:ext cx="5577693" cy="414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2410104254"/>
              </p:ext>
            </p:extLst>
          </p:nvPr>
        </p:nvGraphicFramePr>
        <p:xfrm>
          <a:off x="6202017" y="1079728"/>
          <a:ext cx="5564257" cy="414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직사각형 4"/>
          <p:cNvSpPr/>
          <p:nvPr/>
        </p:nvSpPr>
        <p:spPr>
          <a:xfrm>
            <a:off x="7145333" y="2933323"/>
            <a:ext cx="1046560" cy="1367073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48908 w 1148908"/>
              <a:gd name="connsiteY0" fmla="*/ 0 h 1855586"/>
              <a:gd name="connsiteX1" fmla="*/ 1147467 w 1148908"/>
              <a:gd name="connsiteY1" fmla="*/ 1855586 h 1855586"/>
              <a:gd name="connsiteX2" fmla="*/ 1 w 1148908"/>
              <a:gd name="connsiteY2" fmla="*/ 1849943 h 1855586"/>
              <a:gd name="connsiteX3" fmla="*/ 3555 w 1148908"/>
              <a:gd name="connsiteY3" fmla="*/ 746 h 1855586"/>
              <a:gd name="connsiteX4" fmla="*/ 1148908 w 114890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908" h="1855586">
                <a:moveTo>
                  <a:pt x="1148908" y="0"/>
                </a:moveTo>
                <a:cubicBezTo>
                  <a:pt x="1145877" y="618529"/>
                  <a:pt x="1150498" y="1237057"/>
                  <a:pt x="1147467" y="1855586"/>
                </a:cubicBezTo>
                <a:lnTo>
                  <a:pt x="1" y="1849943"/>
                </a:lnTo>
                <a:cubicBezTo>
                  <a:pt x="2362" y="1543337"/>
                  <a:pt x="1194" y="307352"/>
                  <a:pt x="3555" y="746"/>
                </a:cubicBezTo>
                <a:lnTo>
                  <a:pt x="114890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9" name="직사각형 4"/>
          <p:cNvSpPr/>
          <p:nvPr/>
        </p:nvSpPr>
        <p:spPr>
          <a:xfrm>
            <a:off x="9775794" y="2544022"/>
            <a:ext cx="1046178" cy="1702053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1" name="직사각형 4"/>
          <p:cNvSpPr/>
          <p:nvPr/>
        </p:nvSpPr>
        <p:spPr>
          <a:xfrm>
            <a:off x="1331536" y="1786148"/>
            <a:ext cx="1055600" cy="1581742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4" name="직사각형 4"/>
          <p:cNvSpPr/>
          <p:nvPr/>
        </p:nvSpPr>
        <p:spPr>
          <a:xfrm>
            <a:off x="3989890" y="1786147"/>
            <a:ext cx="1088781" cy="1645116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777" y="5356603"/>
            <a:ext cx="55776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아르바이트 여부 중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예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’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선택 비율이 높게 나타남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7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(60.6%)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(62.2%)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2017" y="5362608"/>
            <a:ext cx="557769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아르바이트 이유 중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생활비 마련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’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선택이 가장 높게 나타남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7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신입생과 재학생 모두 생활비 마련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문화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/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여가생활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다양한 사회경험 순으로 나타남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070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325340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7)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교육과정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11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949431850"/>
              </p:ext>
            </p:extLst>
          </p:nvPr>
        </p:nvGraphicFramePr>
        <p:xfrm>
          <a:off x="419100" y="1079728"/>
          <a:ext cx="5577693" cy="432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667026160"/>
              </p:ext>
            </p:extLst>
          </p:nvPr>
        </p:nvGraphicFramePr>
        <p:xfrm>
          <a:off x="6202017" y="1079728"/>
          <a:ext cx="5564257" cy="432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직사각형 4"/>
          <p:cNvSpPr/>
          <p:nvPr/>
        </p:nvSpPr>
        <p:spPr>
          <a:xfrm>
            <a:off x="1343544" y="2358570"/>
            <a:ext cx="1050864" cy="1987092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직사각형 4"/>
          <p:cNvSpPr/>
          <p:nvPr/>
        </p:nvSpPr>
        <p:spPr>
          <a:xfrm>
            <a:off x="3992258" y="2386477"/>
            <a:ext cx="1088415" cy="1959185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9" name="직사각형 4"/>
          <p:cNvSpPr/>
          <p:nvPr/>
        </p:nvSpPr>
        <p:spPr>
          <a:xfrm>
            <a:off x="7122904" y="2480650"/>
            <a:ext cx="1040709" cy="1865012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1" name="직사각형 4"/>
          <p:cNvSpPr/>
          <p:nvPr/>
        </p:nvSpPr>
        <p:spPr>
          <a:xfrm>
            <a:off x="9799973" y="2350265"/>
            <a:ext cx="1003146" cy="199539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520" y="5487622"/>
            <a:ext cx="55776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전공 만족도의 만족 비율이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(75.6%)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(78.3%)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017" y="5594902"/>
            <a:ext cx="55776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전공 수업 만족도의 만족 비율이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(71.4%)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(75.4%)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930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7)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교육과정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12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143976335"/>
              </p:ext>
            </p:extLst>
          </p:nvPr>
        </p:nvGraphicFramePr>
        <p:xfrm>
          <a:off x="419100" y="1079728"/>
          <a:ext cx="5577693" cy="400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2724257632"/>
              </p:ext>
            </p:extLst>
          </p:nvPr>
        </p:nvGraphicFramePr>
        <p:xfrm>
          <a:off x="6202017" y="1079728"/>
          <a:ext cx="5564257" cy="400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직사각형 4"/>
          <p:cNvSpPr/>
          <p:nvPr/>
        </p:nvSpPr>
        <p:spPr>
          <a:xfrm>
            <a:off x="1338838" y="2477531"/>
            <a:ext cx="1050864" cy="1542215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직사각형 4"/>
          <p:cNvSpPr/>
          <p:nvPr/>
        </p:nvSpPr>
        <p:spPr>
          <a:xfrm>
            <a:off x="3983205" y="2516501"/>
            <a:ext cx="1088415" cy="1503245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9" name="직사각형 4"/>
          <p:cNvSpPr/>
          <p:nvPr/>
        </p:nvSpPr>
        <p:spPr>
          <a:xfrm>
            <a:off x="7131959" y="2451625"/>
            <a:ext cx="1040709" cy="1006799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1" name="직사각형 4"/>
          <p:cNvSpPr/>
          <p:nvPr/>
        </p:nvSpPr>
        <p:spPr>
          <a:xfrm>
            <a:off x="9775222" y="2561766"/>
            <a:ext cx="1046376" cy="93287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520" y="5216955"/>
            <a:ext cx="55776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교양 수업 만족도의 만족 비율이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7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(66.8%)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(64.5%)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2017" y="5216955"/>
            <a:ext cx="55776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교과 선택 시 고려사항 중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학문적 호기심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비율이 가장</a:t>
            </a:r>
            <a:endParaRPr lang="en-US" altLang="ko-KR" sz="16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: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학문적 호기심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교수에 대한 평판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진로와 연관성 </a:t>
            </a:r>
            <a:endParaRPr lang="en-US" altLang="ko-KR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                  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순으로 나타남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재학생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: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학문적 호기심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진로와의 관련성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&gt;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교수에 대한 평판</a:t>
            </a:r>
            <a:endParaRPr lang="en-US" altLang="ko-KR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                  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순으로 나타남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7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74661" y="120721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7)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교육과정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13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549615262"/>
              </p:ext>
            </p:extLst>
          </p:nvPr>
        </p:nvGraphicFramePr>
        <p:xfrm>
          <a:off x="6151846" y="1021259"/>
          <a:ext cx="5564257" cy="421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직사각형 4"/>
          <p:cNvSpPr/>
          <p:nvPr/>
        </p:nvSpPr>
        <p:spPr>
          <a:xfrm>
            <a:off x="7084136" y="2143991"/>
            <a:ext cx="1040709" cy="2020603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1" name="직사각형 4"/>
          <p:cNvSpPr/>
          <p:nvPr/>
        </p:nvSpPr>
        <p:spPr>
          <a:xfrm>
            <a:off x="9745652" y="2125885"/>
            <a:ext cx="1027972" cy="2038709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663" y="5343115"/>
            <a:ext cx="5577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교수 면담 횟수는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전혀 하지 않음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’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비율이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-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(40.5%)</a:t>
            </a: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-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(42.2%)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endParaRPr lang="en-US" altLang="ko-KR" sz="16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endParaRPr lang="en-US" altLang="ko-KR" sz="16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8" name="차트 17"/>
          <p:cNvGraphicFramePr/>
          <p:nvPr>
            <p:extLst>
              <p:ext uri="{D42A27DB-BD31-4B8C-83A1-F6EECF244321}">
                <p14:modId xmlns:p14="http://schemas.microsoft.com/office/powerpoint/2010/main" val="2298754639"/>
              </p:ext>
            </p:extLst>
          </p:nvPr>
        </p:nvGraphicFramePr>
        <p:xfrm>
          <a:off x="412928" y="1021259"/>
          <a:ext cx="5564257" cy="421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직사각형 4"/>
          <p:cNvSpPr/>
          <p:nvPr/>
        </p:nvSpPr>
        <p:spPr>
          <a:xfrm>
            <a:off x="1339772" y="1658781"/>
            <a:ext cx="1067418" cy="113874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2" name="직사각형 4"/>
          <p:cNvSpPr/>
          <p:nvPr/>
        </p:nvSpPr>
        <p:spPr>
          <a:xfrm>
            <a:off x="3998284" y="1685940"/>
            <a:ext cx="1036948" cy="113874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2016" y="5343114"/>
            <a:ext cx="55776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교수 면담 만족도의 만족 비율이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endParaRPr lang="en-US" altLang="ko-KR" sz="3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-   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(80.8%)</a:t>
            </a:r>
          </a:p>
          <a:p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-     </a:t>
            </a: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(81.7%)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954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74661" y="120721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8763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B5E79"/>
                </a:solidFill>
                <a:effectLst/>
                <a:uLnTx/>
                <a:uFillTx/>
                <a:latin typeface="한림체 Regular" panose="020B0503000000000000" pitchFamily="50" charset="-127"/>
                <a:ea typeface="한림체 Regular" panose="020B0503000000000000" pitchFamily="50" charset="-127"/>
              </a:rPr>
              <a:t>Hallym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B5E79"/>
                </a:solidFill>
                <a:effectLst/>
                <a:uLnTx/>
                <a:uFillTx/>
                <a:latin typeface="한림체 Regular" panose="020B0503000000000000" pitchFamily="50" charset="-127"/>
                <a:ea typeface="한림체 Regular" panose="020B0503000000000000" pitchFamily="50" charset="-127"/>
              </a:rPr>
              <a:t> </a:t>
            </a: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Census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개요</a:t>
            </a: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(2017~2022)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B5E79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graphicFrame>
        <p:nvGraphicFramePr>
          <p:cNvPr id="10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702354"/>
              </p:ext>
            </p:extLst>
          </p:nvPr>
        </p:nvGraphicFramePr>
        <p:xfrm>
          <a:off x="419099" y="959006"/>
          <a:ext cx="11141322" cy="5439563"/>
        </p:xfrm>
        <a:graphic>
          <a:graphicData uri="http://schemas.openxmlformats.org/drawingml/2006/table">
            <a:tbl>
              <a:tblPr firstCol="1"/>
              <a:tblGrid>
                <a:gridCol w="109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48">
                  <a:extLst>
                    <a:ext uri="{9D8B030D-6E8A-4147-A177-3AD203B41FA5}">
                      <a16:colId xmlns:a16="http://schemas.microsoft.com/office/drawing/2014/main" val="193812381"/>
                    </a:ext>
                  </a:extLst>
                </a:gridCol>
                <a:gridCol w="1611517">
                  <a:extLst>
                    <a:ext uri="{9D8B030D-6E8A-4147-A177-3AD203B41FA5}">
                      <a16:colId xmlns:a16="http://schemas.microsoft.com/office/drawing/2014/main" val="21712077"/>
                    </a:ext>
                  </a:extLst>
                </a:gridCol>
                <a:gridCol w="1692143">
                  <a:extLst>
                    <a:ext uri="{9D8B030D-6E8A-4147-A177-3AD203B41FA5}">
                      <a16:colId xmlns:a16="http://schemas.microsoft.com/office/drawing/2014/main" val="3300636455"/>
                    </a:ext>
                  </a:extLst>
                </a:gridCol>
                <a:gridCol w="1593410">
                  <a:extLst>
                    <a:ext uri="{9D8B030D-6E8A-4147-A177-3AD203B41FA5}">
                      <a16:colId xmlns:a16="http://schemas.microsoft.com/office/drawing/2014/main" val="1957889228"/>
                    </a:ext>
                  </a:extLst>
                </a:gridCol>
                <a:gridCol w="1557197">
                  <a:extLst>
                    <a:ext uri="{9D8B030D-6E8A-4147-A177-3AD203B41FA5}">
                      <a16:colId xmlns:a16="http://schemas.microsoft.com/office/drawing/2014/main" val="3682307676"/>
                    </a:ext>
                  </a:extLst>
                </a:gridCol>
              </a:tblGrid>
              <a:tr h="35295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 err="1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조사연도</a:t>
                      </a:r>
                      <a:endParaRPr lang="ko-KR" altLang="en-US" sz="16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2017</a:t>
                      </a:r>
                      <a:endParaRPr lang="ko-KR" altLang="en-US" sz="14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2018</a:t>
                      </a:r>
                      <a:endParaRPr lang="ko-KR" altLang="en-US" sz="14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2019</a:t>
                      </a:r>
                      <a:endParaRPr lang="ko-KR" altLang="en-US" sz="14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2020</a:t>
                      </a:r>
                      <a:endParaRPr lang="ko-KR" altLang="en-US" sz="14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2021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2022</a:t>
                      </a:r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36455"/>
                  </a:ext>
                </a:extLst>
              </a:tr>
              <a:tr h="55884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6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조사기간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2017. 5. 1 ~ 6. 30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2018. 5. 14 ~ 6. 4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2019. 5. 13 ~ 5. 29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2020. 11. 2 ~ 11. 18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2021. 11. 1 ~ 12. 8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</a:rPr>
                        <a:t>2022. 11. 1~12. 9</a:t>
                      </a:r>
                      <a:endParaRPr lang="ko-KR" altLang="en-US" sz="1200" dirty="0"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4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조사방법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Online Survey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6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조사대상</a:t>
                      </a:r>
                      <a:endParaRPr lang="en-US" altLang="ko-KR" sz="16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및 응답률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8,037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b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</a:b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7,541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(93.8%)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7,811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b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</a:b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7,406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(94.8%)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8,032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b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</a:b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7,616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(94.8%)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7,284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endParaRPr lang="en-US" altLang="ko-KR" sz="11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7,026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(96.5%)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7,244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endParaRPr lang="en-US" altLang="ko-KR" sz="11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6,334</a:t>
                      </a:r>
                      <a:r>
                        <a:rPr lang="ko-KR" altLang="en-US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1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(87.4%)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재학생 </a:t>
                      </a:r>
                      <a:r>
                        <a:rPr lang="en-US" altLang="ko-KR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7,244</a:t>
                      </a:r>
                      <a:r>
                        <a:rPr lang="ko-KR" altLang="en-US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 중</a:t>
                      </a:r>
                      <a:endParaRPr lang="en-US" altLang="ko-KR" sz="105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응답자 </a:t>
                      </a:r>
                      <a:r>
                        <a:rPr lang="en-US" altLang="ko-KR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5,237</a:t>
                      </a:r>
                      <a:r>
                        <a:rPr lang="ko-KR" altLang="en-US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명</a:t>
                      </a:r>
                      <a:r>
                        <a:rPr lang="en-US" altLang="ko-KR" sz="105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(73.9%)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한림체 Regular" panose="020B0503000000000000" pitchFamily="50" charset="-127"/>
                        <a:ea typeface="한림체 Regular" panose="020B0503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41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>
                          <a:latin typeface="한림체 Regular" panose="020B0503000000000000" pitchFamily="50" charset="-127"/>
                          <a:ea typeface="한림체 Regular" panose="020B0503000000000000" pitchFamily="50" charset="-127"/>
                        </a:rPr>
                        <a:t>조사영역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(43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),</a:t>
                      </a:r>
                      <a:r>
                        <a:rPr lang="en-US" altLang="ko-KR" sz="105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5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학생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(50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  <a:endParaRPr lang="ko-KR" altLang="en-US" sz="105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일반사항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교육과정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대학생활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취업 및 진로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체력단련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거주 및 통학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장학금 및 아르바이트</a:t>
                      </a:r>
                      <a:endParaRPr lang="en-US" altLang="ko-KR" sz="105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(46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재학생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(54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O 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추가 문항</a:t>
                      </a:r>
                      <a:endParaRPr lang="en-US" altLang="ko-KR" sz="100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소속변경자율화 만족도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복수전공제도 만족도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재학생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한림대 자부심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한림대 자랑거리</a:t>
                      </a:r>
                      <a:endParaRPr lang="en-US" altLang="ko-KR" sz="1000" kern="1200" baseline="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학사제도 본교선택영향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05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(55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재학생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(64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O 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추가 문항</a:t>
                      </a:r>
                      <a:endParaRPr lang="en-US" altLang="ko-KR" sz="100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일반사항 재학생 문항을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 공통 문항으로 전환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교육과정 신입생 문항을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  공통 문항으로 전환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온라인 강의 관련 문항 추가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(60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재학생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(64</a:t>
                      </a:r>
                      <a:r>
                        <a:rPr lang="ko-KR" altLang="en-US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5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O 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수정사항</a:t>
                      </a:r>
                      <a:endParaRPr lang="en-US" altLang="ko-KR" sz="100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신입생과 재학생으로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구분되어 있던  문항 중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유사 문항의 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공통문항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 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한림고딕체 Regular" panose="020B0503000000000000" pitchFamily="50" charset="-127"/>
                          <a:ea typeface="한림고딕체 Regular" panose="020B0503000000000000" pitchFamily="50" charset="-127"/>
                          <a:cs typeface="+mn-cs"/>
                        </a:rPr>
                        <a:t>전환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tx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tx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kern="1200" dirty="0">
                        <a:solidFill>
                          <a:schemeClr val="dk1"/>
                        </a:solidFill>
                        <a:latin typeface="한림고딕체 Regular" panose="020B0503000000000000" pitchFamily="50" charset="-127"/>
                        <a:ea typeface="한림고딕체 Regular" panose="020B0503000000000000" pitchFamily="50" charset="-127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kern="1200" dirty="0">
                        <a:solidFill>
                          <a:schemeClr val="dk1"/>
                        </a:solidFill>
                        <a:latin typeface="한림체 Regular" panose="020B0503000000000000" pitchFamily="50" charset="-127"/>
                        <a:ea typeface="한림체 Regular" panose="020B0503000000000000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신입생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(61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재학생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(65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문항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O 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추가 문항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공통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한림체 Regular" panose="020B0503000000000000" pitchFamily="50" charset="-127"/>
                          <a:ea typeface="한림체 Regular" panose="020B0503000000000000" pitchFamily="50" charset="-127"/>
                          <a:cs typeface="+mn-cs"/>
                        </a:rPr>
                        <a:t>)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000" baseline="0" dirty="0"/>
                        <a:t>한림대학교 발전을 위한 변화 관련 개선의견</a:t>
                      </a:r>
                      <a:r>
                        <a:rPr lang="en-US" altLang="ko-KR" sz="1000" baseline="0" dirty="0"/>
                        <a:t>(</a:t>
                      </a:r>
                      <a:r>
                        <a:rPr lang="ko-KR" altLang="en-US" sz="1000" baseline="0" dirty="0"/>
                        <a:t>개방형</a:t>
                      </a:r>
                      <a:r>
                        <a:rPr lang="en-US" altLang="ko-KR" sz="1000" baseline="0" dirty="0"/>
                        <a:t>)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  <a:p>
                      <a:pPr marL="171450" indent="-171450" latinLnBrk="1">
                        <a:buFontTx/>
                        <a:buChar char="-"/>
                      </a:pPr>
                      <a:endParaRPr lang="en-US" altLang="ko-KR" sz="1000" baseline="0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BF5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1</a:t>
            </a:fld>
            <a:endParaRPr lang="ko-KR" altLang="en-US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52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74661" y="152324"/>
            <a:ext cx="11842677" cy="6569151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1)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일반사항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8040813" y="1644369"/>
            <a:ext cx="3469573" cy="489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본교 선택 이유 중 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성적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2000" kern="0" noProof="0" dirty="0" err="1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합격가능성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)’ 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비율이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가장 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높게 나타났으며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 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신입생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(43.6%)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 재학생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(38.8%) 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보다 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성적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2000" kern="0" dirty="0" err="1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합격가능성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)’ </a:t>
            </a:r>
            <a:r>
              <a:rPr lang="ko-KR" altLang="en-US" sz="2000" kern="0" dirty="0" err="1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선택비율이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</a:t>
            </a:r>
            <a:r>
              <a:rPr lang="ko-KR" altLang="en-US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높게 나타남</a:t>
            </a:r>
            <a:r>
              <a:rPr lang="en-US" altLang="ko-KR" sz="2000" kern="0" noProof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본교 선택 이유는 성적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합격가능성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특정학과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대학소재지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접근성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16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16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2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332937129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직사각형 4"/>
          <p:cNvSpPr/>
          <p:nvPr/>
        </p:nvSpPr>
        <p:spPr>
          <a:xfrm>
            <a:off x="4991401" y="2327563"/>
            <a:ext cx="1366665" cy="1273476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50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504777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8006580" y="2091109"/>
            <a:ext cx="3606214" cy="4337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indent="-276225" defTabSz="359092">
              <a:lnSpc>
                <a:spcPct val="150000"/>
              </a:lnSpc>
              <a:spcBef>
                <a:spcPts val="1200"/>
              </a:spcBef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출신 고교 소재지는  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수도권 지역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’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이 가장 높게 나타났으며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재학생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(41.4%)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 신입생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(34.4%)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보다 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수도권 지역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’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비율이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 </a:t>
            </a:r>
          </a:p>
          <a:p>
            <a:pPr lvl="0" defTabSz="359092">
              <a:lnSpc>
                <a:spcPct val="150000"/>
              </a:lnSpc>
              <a:spcBef>
                <a:spcPts val="1200"/>
              </a:spcBef>
              <a:buFontTx/>
              <a:buChar char="-"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신입생 출신 고교 소재지는 수도권 지역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춘천인근 경기지역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 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.</a:t>
            </a:r>
          </a:p>
          <a:p>
            <a:pPr lvl="0" defTabSz="359092">
              <a:lnSpc>
                <a:spcPct val="150000"/>
              </a:lnSpc>
              <a:spcBef>
                <a:spcPts val="1200"/>
              </a:spcBef>
              <a:buFontTx/>
              <a:buChar char="-"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재학생 출신 고교 소재지는 수도권 지역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 인근 경기지역 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.</a:t>
            </a: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sym typeface="나눔고딕"/>
            </a:endParaRPr>
          </a:p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3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506939877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직사각형 4"/>
          <p:cNvSpPr/>
          <p:nvPr/>
        </p:nvSpPr>
        <p:spPr>
          <a:xfrm>
            <a:off x="1581424" y="1978119"/>
            <a:ext cx="1366665" cy="1085592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5" name="직사각형 4"/>
          <p:cNvSpPr/>
          <p:nvPr/>
        </p:nvSpPr>
        <p:spPr>
          <a:xfrm>
            <a:off x="4991069" y="2018682"/>
            <a:ext cx="1385740" cy="1299553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1)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일반사항</a:t>
            </a:r>
          </a:p>
        </p:txBody>
      </p:sp>
    </p:spTree>
    <p:extLst>
      <p:ext uri="{BB962C8B-B14F-4D97-AF65-F5344CB8AC3E}">
        <p14:creationId xmlns:p14="http://schemas.microsoft.com/office/powerpoint/2010/main" val="217366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504777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8111304" y="1079728"/>
            <a:ext cx="3501490" cy="270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재학 만족도에서는 신입생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(72.3%)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의 만족 비율이 재학생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(69.8%)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보다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4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127406293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직사각형 4"/>
          <p:cNvSpPr/>
          <p:nvPr/>
        </p:nvSpPr>
        <p:spPr>
          <a:xfrm>
            <a:off x="4992819" y="2846895"/>
            <a:ext cx="1361620" cy="239440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4" name="직사각형 4"/>
          <p:cNvSpPr/>
          <p:nvPr/>
        </p:nvSpPr>
        <p:spPr>
          <a:xfrm>
            <a:off x="1590475" y="2733773"/>
            <a:ext cx="1366665" cy="250753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1)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일반사항</a:t>
            </a:r>
          </a:p>
        </p:txBody>
      </p:sp>
    </p:spTree>
    <p:extLst>
      <p:ext uri="{BB962C8B-B14F-4D97-AF65-F5344CB8AC3E}">
        <p14:creationId xmlns:p14="http://schemas.microsoft.com/office/powerpoint/2010/main" val="388245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485267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80144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2)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대학생활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1134" y="6337427"/>
            <a:ext cx="838200" cy="365125"/>
          </a:xfrm>
        </p:spPr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5</a:t>
            </a:fld>
            <a:endParaRPr lang="ko-KR" altLang="en-US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566787202"/>
              </p:ext>
            </p:extLst>
          </p:nvPr>
        </p:nvGraphicFramePr>
        <p:xfrm>
          <a:off x="419100" y="1079729"/>
          <a:ext cx="5577693" cy="434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408296350"/>
              </p:ext>
            </p:extLst>
          </p:nvPr>
        </p:nvGraphicFramePr>
        <p:xfrm>
          <a:off x="6202017" y="1079728"/>
          <a:ext cx="5564257" cy="43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" y="5598513"/>
            <a:ext cx="55776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평균 등교 일수는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‘5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 이상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비율이 가장 높게 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신입생의 등교 일수는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4</a:t>
            </a:r>
            <a:r>
              <a:rPr lang="ko-KR" altLang="en-US" sz="1400" dirty="0" err="1"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일이상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(88.3%)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재학생의 등교 일수는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4</a:t>
            </a:r>
            <a:r>
              <a:rPr lang="ko-KR" altLang="en-US" sz="1400" dirty="0" err="1">
                <a:latin typeface="한림체 Regular" panose="020B0503000000000000" pitchFamily="50" charset="-127"/>
                <a:ea typeface="한림체 Regular" panose="020B0503000000000000" pitchFamily="50" charset="-127"/>
              </a:rPr>
              <a:t>일이상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(78.9%)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직사각형 4"/>
          <p:cNvSpPr/>
          <p:nvPr/>
        </p:nvSpPr>
        <p:spPr>
          <a:xfrm>
            <a:off x="1362931" y="2136618"/>
            <a:ext cx="1034668" cy="2489703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0 w 4984595"/>
              <a:gd name="connsiteY4" fmla="*/ 0 h 1081668"/>
              <a:gd name="connsiteX0" fmla="*/ 0 w 1378900"/>
              <a:gd name="connsiteY0" fmla="*/ 0 h 1090331"/>
              <a:gd name="connsiteX1" fmla="*/ 1378900 w 1378900"/>
              <a:gd name="connsiteY1" fmla="*/ 8663 h 1090331"/>
              <a:gd name="connsiteX2" fmla="*/ 1378900 w 1378900"/>
              <a:gd name="connsiteY2" fmla="*/ 1090331 h 1090331"/>
              <a:gd name="connsiteX3" fmla="*/ 540943 w 1378900"/>
              <a:gd name="connsiteY3" fmla="*/ 1081256 h 1090331"/>
              <a:gd name="connsiteX4" fmla="*/ 0 w 1378900"/>
              <a:gd name="connsiteY4" fmla="*/ 0 h 1090331"/>
              <a:gd name="connsiteX0" fmla="*/ 7555 w 1386455"/>
              <a:gd name="connsiteY0" fmla="*/ 0 h 1427752"/>
              <a:gd name="connsiteX1" fmla="*/ 1386455 w 1386455"/>
              <a:gd name="connsiteY1" fmla="*/ 8663 h 1427752"/>
              <a:gd name="connsiteX2" fmla="*/ 1386455 w 1386455"/>
              <a:gd name="connsiteY2" fmla="*/ 1090331 h 1427752"/>
              <a:gd name="connsiteX3" fmla="*/ 0 w 1386455"/>
              <a:gd name="connsiteY3" fmla="*/ 1427752 h 1427752"/>
              <a:gd name="connsiteX4" fmla="*/ 7555 w 1386455"/>
              <a:gd name="connsiteY4" fmla="*/ 0 h 1427752"/>
              <a:gd name="connsiteX0" fmla="*/ 7555 w 1395446"/>
              <a:gd name="connsiteY0" fmla="*/ 0 h 1427752"/>
              <a:gd name="connsiteX1" fmla="*/ 1386455 w 1395446"/>
              <a:gd name="connsiteY1" fmla="*/ 8663 h 1427752"/>
              <a:gd name="connsiteX2" fmla="*/ 1395446 w 1395446"/>
              <a:gd name="connsiteY2" fmla="*/ 1419502 h 1427752"/>
              <a:gd name="connsiteX3" fmla="*/ 0 w 1395446"/>
              <a:gd name="connsiteY3" fmla="*/ 1427752 h 1427752"/>
              <a:gd name="connsiteX4" fmla="*/ 7555 w 1395446"/>
              <a:gd name="connsiteY4" fmla="*/ 0 h 1427752"/>
              <a:gd name="connsiteX0" fmla="*/ 594 w 1388485"/>
              <a:gd name="connsiteY0" fmla="*/ 0 h 1427752"/>
              <a:gd name="connsiteX1" fmla="*/ 1379494 w 1388485"/>
              <a:gd name="connsiteY1" fmla="*/ 8663 h 1427752"/>
              <a:gd name="connsiteX2" fmla="*/ 1388485 w 1388485"/>
              <a:gd name="connsiteY2" fmla="*/ 1419502 h 1427752"/>
              <a:gd name="connsiteX3" fmla="*/ 2031 w 1388485"/>
              <a:gd name="connsiteY3" fmla="*/ 1427752 h 1427752"/>
              <a:gd name="connsiteX4" fmla="*/ 594 w 1388485"/>
              <a:gd name="connsiteY4" fmla="*/ 0 h 1427752"/>
              <a:gd name="connsiteX0" fmla="*/ 594 w 1379494"/>
              <a:gd name="connsiteY0" fmla="*/ 0 h 1436827"/>
              <a:gd name="connsiteX1" fmla="*/ 1379494 w 1379494"/>
              <a:gd name="connsiteY1" fmla="*/ 8663 h 1436827"/>
              <a:gd name="connsiteX2" fmla="*/ 1379493 w 1379494"/>
              <a:gd name="connsiteY2" fmla="*/ 1436827 h 1436827"/>
              <a:gd name="connsiteX3" fmla="*/ 2031 w 1379494"/>
              <a:gd name="connsiteY3" fmla="*/ 1427752 h 1436827"/>
              <a:gd name="connsiteX4" fmla="*/ 594 w 1379494"/>
              <a:gd name="connsiteY4" fmla="*/ 0 h 1436827"/>
              <a:gd name="connsiteX0" fmla="*/ 594 w 1379494"/>
              <a:gd name="connsiteY0" fmla="*/ 0 h 1428164"/>
              <a:gd name="connsiteX1" fmla="*/ 1379494 w 1379494"/>
              <a:gd name="connsiteY1" fmla="*/ 8663 h 1428164"/>
              <a:gd name="connsiteX2" fmla="*/ 1379493 w 1379494"/>
              <a:gd name="connsiteY2" fmla="*/ 1428164 h 1428164"/>
              <a:gd name="connsiteX3" fmla="*/ 2031 w 1379494"/>
              <a:gd name="connsiteY3" fmla="*/ 1427752 h 1428164"/>
              <a:gd name="connsiteX4" fmla="*/ 594 w 1379494"/>
              <a:gd name="connsiteY4" fmla="*/ 0 h 142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94" h="1428164">
                <a:moveTo>
                  <a:pt x="594" y="0"/>
                </a:moveTo>
                <a:lnTo>
                  <a:pt x="1379494" y="8663"/>
                </a:lnTo>
                <a:cubicBezTo>
                  <a:pt x="1379494" y="484718"/>
                  <a:pt x="1379493" y="952109"/>
                  <a:pt x="1379493" y="1428164"/>
                </a:cubicBezTo>
                <a:lnTo>
                  <a:pt x="2031" y="1427752"/>
                </a:lnTo>
                <a:cubicBezTo>
                  <a:pt x="4549" y="951835"/>
                  <a:pt x="-1924" y="475917"/>
                  <a:pt x="594" y="0"/>
                </a:cubicBezTo>
                <a:close/>
              </a:path>
            </a:pathLst>
          </a:custGeom>
          <a:solidFill>
            <a:srgbClr val="FF0000">
              <a:alpha val="0"/>
            </a:srgbClr>
          </a:solidFill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9" name="직사각형 4"/>
          <p:cNvSpPr/>
          <p:nvPr/>
        </p:nvSpPr>
        <p:spPr>
          <a:xfrm>
            <a:off x="7124178" y="3078178"/>
            <a:ext cx="1077888" cy="117719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0" name="직사각형 4"/>
          <p:cNvSpPr/>
          <p:nvPr/>
        </p:nvSpPr>
        <p:spPr>
          <a:xfrm>
            <a:off x="3950666" y="2390115"/>
            <a:ext cx="1037793" cy="2236206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0 w 4984595"/>
              <a:gd name="connsiteY4" fmla="*/ 0 h 1081668"/>
              <a:gd name="connsiteX0" fmla="*/ 0 w 1378900"/>
              <a:gd name="connsiteY0" fmla="*/ 0 h 1090331"/>
              <a:gd name="connsiteX1" fmla="*/ 1378900 w 1378900"/>
              <a:gd name="connsiteY1" fmla="*/ 8663 h 1090331"/>
              <a:gd name="connsiteX2" fmla="*/ 1378900 w 1378900"/>
              <a:gd name="connsiteY2" fmla="*/ 1090331 h 1090331"/>
              <a:gd name="connsiteX3" fmla="*/ 540943 w 1378900"/>
              <a:gd name="connsiteY3" fmla="*/ 1081256 h 1090331"/>
              <a:gd name="connsiteX4" fmla="*/ 0 w 1378900"/>
              <a:gd name="connsiteY4" fmla="*/ 0 h 1090331"/>
              <a:gd name="connsiteX0" fmla="*/ 7555 w 1386455"/>
              <a:gd name="connsiteY0" fmla="*/ 0 h 1427752"/>
              <a:gd name="connsiteX1" fmla="*/ 1386455 w 1386455"/>
              <a:gd name="connsiteY1" fmla="*/ 8663 h 1427752"/>
              <a:gd name="connsiteX2" fmla="*/ 1386455 w 1386455"/>
              <a:gd name="connsiteY2" fmla="*/ 1090331 h 1427752"/>
              <a:gd name="connsiteX3" fmla="*/ 0 w 1386455"/>
              <a:gd name="connsiteY3" fmla="*/ 1427752 h 1427752"/>
              <a:gd name="connsiteX4" fmla="*/ 7555 w 1386455"/>
              <a:gd name="connsiteY4" fmla="*/ 0 h 1427752"/>
              <a:gd name="connsiteX0" fmla="*/ 7555 w 1395446"/>
              <a:gd name="connsiteY0" fmla="*/ 0 h 1427752"/>
              <a:gd name="connsiteX1" fmla="*/ 1386455 w 1395446"/>
              <a:gd name="connsiteY1" fmla="*/ 8663 h 1427752"/>
              <a:gd name="connsiteX2" fmla="*/ 1395446 w 1395446"/>
              <a:gd name="connsiteY2" fmla="*/ 1419502 h 1427752"/>
              <a:gd name="connsiteX3" fmla="*/ 0 w 1395446"/>
              <a:gd name="connsiteY3" fmla="*/ 1427752 h 1427752"/>
              <a:gd name="connsiteX4" fmla="*/ 7555 w 1395446"/>
              <a:gd name="connsiteY4" fmla="*/ 0 h 1427752"/>
              <a:gd name="connsiteX0" fmla="*/ 594 w 1388485"/>
              <a:gd name="connsiteY0" fmla="*/ 0 h 1427752"/>
              <a:gd name="connsiteX1" fmla="*/ 1379494 w 1388485"/>
              <a:gd name="connsiteY1" fmla="*/ 8663 h 1427752"/>
              <a:gd name="connsiteX2" fmla="*/ 1388485 w 1388485"/>
              <a:gd name="connsiteY2" fmla="*/ 1419502 h 1427752"/>
              <a:gd name="connsiteX3" fmla="*/ 2031 w 1388485"/>
              <a:gd name="connsiteY3" fmla="*/ 1427752 h 1427752"/>
              <a:gd name="connsiteX4" fmla="*/ 594 w 1388485"/>
              <a:gd name="connsiteY4" fmla="*/ 0 h 1427752"/>
              <a:gd name="connsiteX0" fmla="*/ 594 w 1379494"/>
              <a:gd name="connsiteY0" fmla="*/ 0 h 1436827"/>
              <a:gd name="connsiteX1" fmla="*/ 1379494 w 1379494"/>
              <a:gd name="connsiteY1" fmla="*/ 8663 h 1436827"/>
              <a:gd name="connsiteX2" fmla="*/ 1379493 w 1379494"/>
              <a:gd name="connsiteY2" fmla="*/ 1436827 h 1436827"/>
              <a:gd name="connsiteX3" fmla="*/ 2031 w 1379494"/>
              <a:gd name="connsiteY3" fmla="*/ 1427752 h 1436827"/>
              <a:gd name="connsiteX4" fmla="*/ 594 w 1379494"/>
              <a:gd name="connsiteY4" fmla="*/ 0 h 1436827"/>
              <a:gd name="connsiteX0" fmla="*/ 594 w 1379494"/>
              <a:gd name="connsiteY0" fmla="*/ 0 h 1428164"/>
              <a:gd name="connsiteX1" fmla="*/ 1379494 w 1379494"/>
              <a:gd name="connsiteY1" fmla="*/ 8663 h 1428164"/>
              <a:gd name="connsiteX2" fmla="*/ 1379493 w 1379494"/>
              <a:gd name="connsiteY2" fmla="*/ 1428164 h 1428164"/>
              <a:gd name="connsiteX3" fmla="*/ 2031 w 1379494"/>
              <a:gd name="connsiteY3" fmla="*/ 1427752 h 1428164"/>
              <a:gd name="connsiteX4" fmla="*/ 594 w 1379494"/>
              <a:gd name="connsiteY4" fmla="*/ 0 h 142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94" h="1428164">
                <a:moveTo>
                  <a:pt x="594" y="0"/>
                </a:moveTo>
                <a:lnTo>
                  <a:pt x="1379494" y="8663"/>
                </a:lnTo>
                <a:cubicBezTo>
                  <a:pt x="1379494" y="484718"/>
                  <a:pt x="1379493" y="952109"/>
                  <a:pt x="1379493" y="1428164"/>
                </a:cubicBezTo>
                <a:lnTo>
                  <a:pt x="2031" y="1427752"/>
                </a:lnTo>
                <a:cubicBezTo>
                  <a:pt x="4549" y="951835"/>
                  <a:pt x="-1924" y="475917"/>
                  <a:pt x="594" y="0"/>
                </a:cubicBezTo>
                <a:close/>
              </a:path>
            </a:pathLst>
          </a:custGeom>
          <a:solidFill>
            <a:srgbClr val="FF0000">
              <a:alpha val="0"/>
            </a:srgbClr>
          </a:solidFill>
          <a:ln w="38100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22" name="직사각형 4"/>
          <p:cNvSpPr/>
          <p:nvPr/>
        </p:nvSpPr>
        <p:spPr>
          <a:xfrm>
            <a:off x="9771092" y="2893974"/>
            <a:ext cx="1056478" cy="1370446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4758" y="5532362"/>
            <a:ext cx="55776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∙ 수업시간 외 주로 하는 일에서 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‘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교과 공부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’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가 가장 높게 </a:t>
            </a:r>
            <a:endParaRPr lang="en-US" altLang="ko-KR" sz="16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   </a:t>
            </a:r>
            <a:r>
              <a:rPr lang="ko-KR" altLang="en-US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나타남</a:t>
            </a:r>
            <a:r>
              <a:rPr lang="en-US" altLang="ko-KR" sz="16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.</a:t>
            </a:r>
          </a:p>
          <a:p>
            <a:endParaRPr lang="en-US" altLang="ko-KR" sz="5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신입생의 교과 공부 비율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(40.5%)</a:t>
            </a: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재학생의 교과 공부 비율 </a:t>
            </a:r>
            <a:r>
              <a:rPr lang="en-US" altLang="ko-KR" sz="1400" dirty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(47.2%)</a:t>
            </a:r>
            <a:endParaRPr lang="ko-KR" altLang="en-US" sz="1400" dirty="0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64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74661" y="241443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7948342" y="1075711"/>
            <a:ext cx="3906034" cy="489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주당 운동 시간은 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거의 하지 않음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＇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 가장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신입생은 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거의 하지 않음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＇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 40.5%), ‘1-4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시간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’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이 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39.6%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를 나타냄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재학생은 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거의 하지 않음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＇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과 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            ‘1-4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시간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’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 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37.3%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로 동일한 값을 나타냄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16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16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6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594938667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직사각형 4"/>
          <p:cNvSpPr/>
          <p:nvPr/>
        </p:nvSpPr>
        <p:spPr>
          <a:xfrm>
            <a:off x="1581051" y="1713202"/>
            <a:ext cx="1366665" cy="273625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5" name="직사각형 4"/>
          <p:cNvSpPr/>
          <p:nvPr/>
        </p:nvSpPr>
        <p:spPr>
          <a:xfrm>
            <a:off x="5019350" y="1715424"/>
            <a:ext cx="1343743" cy="2545491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3)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체력단련</a:t>
            </a:r>
          </a:p>
        </p:txBody>
      </p:sp>
    </p:spTree>
    <p:extLst>
      <p:ext uri="{BB962C8B-B14F-4D97-AF65-F5344CB8AC3E}">
        <p14:creationId xmlns:p14="http://schemas.microsoft.com/office/powerpoint/2010/main" val="85082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7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946668497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직사각형 4"/>
          <p:cNvSpPr/>
          <p:nvPr/>
        </p:nvSpPr>
        <p:spPr>
          <a:xfrm>
            <a:off x="5010926" y="4390932"/>
            <a:ext cx="1361620" cy="842440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4" name="직사각형 4"/>
          <p:cNvSpPr/>
          <p:nvPr/>
        </p:nvSpPr>
        <p:spPr>
          <a:xfrm>
            <a:off x="1581422" y="3585173"/>
            <a:ext cx="1366665" cy="1675358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4)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거주 및 통학</a:t>
            </a:r>
          </a:p>
        </p:txBody>
      </p:sp>
      <p:sp>
        <p:nvSpPr>
          <p:cNvPr id="16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7826246" y="1509361"/>
            <a:ext cx="3833570" cy="6530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학기 중 거주지는 신입생은 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‘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학생생활관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＇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이 재학생은 자취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춘천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비율이 가장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lvl="0" defTabSz="359092">
              <a:lnSpc>
                <a:spcPct val="150000"/>
              </a:lnSpc>
              <a:spcBef>
                <a:spcPts val="1200"/>
              </a:spcBef>
              <a:buFontTx/>
              <a:buChar char="-"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신입생은 학생생활관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자택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 err="1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춘천이외지역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자택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자취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.</a:t>
            </a:r>
          </a:p>
          <a:p>
            <a:pPr defTabSz="359092">
              <a:lnSpc>
                <a:spcPct val="150000"/>
              </a:lnSpc>
              <a:spcBef>
                <a:spcPts val="1200"/>
              </a:spcBef>
              <a:buFontTx/>
              <a:buChar char="-"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재학생은         자취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학생생활관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자택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춘천이외지역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)&gt;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자택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춘천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)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sym typeface="나눔고딕"/>
              </a:rPr>
              <a:t>.</a:t>
            </a:r>
          </a:p>
          <a:p>
            <a:pPr marL="0" lvl="0" indent="0" defTabSz="359092">
              <a:lnSpc>
                <a:spcPct val="150000"/>
              </a:lnSpc>
              <a:spcBef>
                <a:spcPts val="1200"/>
              </a:spcBef>
              <a:buNone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endParaRPr lang="en-US" altLang="ko-KR" sz="2000" kern="0" dirty="0">
              <a:latin typeface="한림체 Regular" panose="020B0503000000000000" pitchFamily="50" charset="-127"/>
              <a:ea typeface="한림체 Regular" panose="020B0503000000000000" pitchFamily="50" charset="-127"/>
              <a:cs typeface="+mj-cs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95694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0DD66AC-77E1-4CD1-AA39-5BFD075D2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9DAC902-62A2-47F3-9D85-77A03048E48C}"/>
              </a:ext>
            </a:extLst>
          </p:cNvPr>
          <p:cNvSpPr/>
          <p:nvPr/>
        </p:nvSpPr>
        <p:spPr>
          <a:xfrm>
            <a:off x="126715" y="216698"/>
            <a:ext cx="11842677" cy="6616558"/>
          </a:xfrm>
          <a:prstGeom prst="roundRect">
            <a:avLst>
              <a:gd name="adj" fmla="val 4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D24CA52-2589-4A4E-83F2-C93456F2C09B}"/>
              </a:ext>
            </a:extLst>
          </p:cNvPr>
          <p:cNvCxnSpPr>
            <a:cxnSpLocks/>
          </p:cNvCxnSpPr>
          <p:nvPr/>
        </p:nvCxnSpPr>
        <p:spPr>
          <a:xfrm>
            <a:off x="380144" y="863029"/>
            <a:ext cx="1123265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6E63A43-FFF2-406E-B711-239473D5B7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971" y="238910"/>
            <a:ext cx="640421" cy="306438"/>
          </a:xfrm>
          <a:prstGeom prst="rect">
            <a:avLst/>
          </a:prstGeom>
        </p:spPr>
      </p:pic>
      <p:sp>
        <p:nvSpPr>
          <p:cNvPr id="28" name="재학만족, 발전가능성, 입학권유, 자부심 모두 재학생 대상…">
            <a:extLst>
              <a:ext uri="{FF2B5EF4-FFF2-40B4-BE49-F238E27FC236}">
                <a16:creationId xmlns:a16="http://schemas.microsoft.com/office/drawing/2014/main" id="{76065009-9728-4E52-9B2D-DAFB344DEF02}"/>
              </a:ext>
            </a:extLst>
          </p:cNvPr>
          <p:cNvSpPr txBox="1">
            <a:spLocks/>
          </p:cNvSpPr>
          <p:nvPr/>
        </p:nvSpPr>
        <p:spPr>
          <a:xfrm>
            <a:off x="8111304" y="1692998"/>
            <a:ext cx="3501490" cy="437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76225" marR="0" lvl="0" indent="-276225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희망 진로 목표 중 기업체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사기업 취업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 </a:t>
            </a:r>
            <a:r>
              <a:rPr lang="ko-KR" altLang="en-US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선택 비율이 가장 높게 나타남</a:t>
            </a: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R="0" lvl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Char char="-"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신입생과 재학생 모두 기업체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(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사기업 취업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)&gt;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미결정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공무원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공기업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군인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&gt; 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국내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,</a:t>
            </a:r>
            <a:r>
              <a:rPr lang="ko-KR" altLang="en-US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외 대학원 진학 순으로 나타남</a:t>
            </a:r>
            <a:r>
              <a:rPr lang="en-US" altLang="ko-KR" sz="16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.</a:t>
            </a:r>
          </a:p>
          <a:p>
            <a:pPr marL="0" marR="0" lvl="0" indent="0" algn="l" defTabSz="359092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None/>
              <a:tabLst/>
              <a:defRPr sz="3915">
                <a:latin typeface="+mj-lt"/>
                <a:ea typeface="+mj-ea"/>
                <a:cs typeface="+mj-cs"/>
                <a:sym typeface="나눔고딕"/>
              </a:defRPr>
            </a:pPr>
            <a:r>
              <a:rPr lang="en-US" altLang="ko-KR" sz="2000" kern="0" dirty="0">
                <a:latin typeface="한림체 Regular" panose="020B0503000000000000" pitchFamily="50" charset="-127"/>
                <a:ea typeface="한림체 Regular" panose="020B0503000000000000" pitchFamily="50" charset="-127"/>
                <a:cs typeface="+mj-cs"/>
                <a:sym typeface="나눔고딕"/>
              </a:rPr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2107-6533-4796-AEB9-4CE79BA780BA}" type="slidenum">
              <a:rPr lang="ko-KR" altLang="en-US" smtClean="0">
                <a:latin typeface="한림체 Regular" panose="020B0503000000000000" pitchFamily="50" charset="-127"/>
                <a:ea typeface="한림체 Regular" panose="020B0503000000000000" pitchFamily="50" charset="-127"/>
              </a:rPr>
              <a:t>8</a:t>
            </a:fld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460" y="2403566"/>
            <a:ext cx="4969598" cy="1119417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4595" h="1081668">
                <a:moveTo>
                  <a:pt x="0" y="0"/>
                </a:moveTo>
                <a:lnTo>
                  <a:pt x="4984595" y="0"/>
                </a:lnTo>
                <a:lnTo>
                  <a:pt x="4984595" y="1081668"/>
                </a:lnTo>
                <a:lnTo>
                  <a:pt x="4146638" y="1072593"/>
                </a:lnTo>
                <a:lnTo>
                  <a:pt x="2957918" y="798273"/>
                </a:lnTo>
                <a:lnTo>
                  <a:pt x="828673" y="850525"/>
                </a:lnTo>
                <a:lnTo>
                  <a:pt x="0" y="898788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985176915"/>
              </p:ext>
            </p:extLst>
          </p:nvPr>
        </p:nvGraphicFramePr>
        <p:xfrm>
          <a:off x="419100" y="1079728"/>
          <a:ext cx="7114761" cy="49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직사각형 4"/>
          <p:cNvSpPr/>
          <p:nvPr/>
        </p:nvSpPr>
        <p:spPr>
          <a:xfrm>
            <a:off x="4993193" y="3657600"/>
            <a:ext cx="1361620" cy="1326538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4" name="직사각형 4"/>
          <p:cNvSpPr/>
          <p:nvPr/>
        </p:nvSpPr>
        <p:spPr>
          <a:xfrm>
            <a:off x="1571622" y="3803027"/>
            <a:ext cx="1366665" cy="1174326"/>
          </a:xfrm>
          <a:custGeom>
            <a:avLst/>
            <a:gdLst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0 w 4984595"/>
              <a:gd name="connsiteY3" fmla="*/ 1081668 h 1081668"/>
              <a:gd name="connsiteX4" fmla="*/ 0 w 4984595"/>
              <a:gd name="connsiteY4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1952078 w 4984595"/>
              <a:gd name="connsiteY3" fmla="*/ 107259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867861 w 4984595"/>
              <a:gd name="connsiteY3" fmla="*/ 889714 h 1081668"/>
              <a:gd name="connsiteX4" fmla="*/ 0 w 4984595"/>
              <a:gd name="connsiteY4" fmla="*/ 1081668 h 1081668"/>
              <a:gd name="connsiteX5" fmla="*/ 0 w 4984595"/>
              <a:gd name="connsiteY5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994216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2957918 w 4984595"/>
              <a:gd name="connsiteY3" fmla="*/ 798273 h 1081668"/>
              <a:gd name="connsiteX4" fmla="*/ 867861 w 4984595"/>
              <a:gd name="connsiteY4" fmla="*/ 889714 h 1081668"/>
              <a:gd name="connsiteX5" fmla="*/ 0 w 4984595"/>
              <a:gd name="connsiteY5" fmla="*/ 1081668 h 1081668"/>
              <a:gd name="connsiteX6" fmla="*/ 0 w 4984595"/>
              <a:gd name="connsiteY6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994216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67861 w 4984595"/>
              <a:gd name="connsiteY5" fmla="*/ 889714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108166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2957918 w 4984595"/>
              <a:gd name="connsiteY4" fmla="*/ 798273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850525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4146638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081668"/>
              <a:gd name="connsiteX1" fmla="*/ 4984595 w 4984595"/>
              <a:gd name="connsiteY1" fmla="*/ 0 h 1081668"/>
              <a:gd name="connsiteX2" fmla="*/ 4984595 w 4984595"/>
              <a:gd name="connsiteY2" fmla="*/ 1081668 h 1081668"/>
              <a:gd name="connsiteX3" fmla="*/ 3879020 w 4984595"/>
              <a:gd name="connsiteY3" fmla="*/ 1072593 h 1081668"/>
              <a:gd name="connsiteX4" fmla="*/ 3047124 w 4984595"/>
              <a:gd name="connsiteY4" fmla="*/ 1029451 h 1081668"/>
              <a:gd name="connsiteX5" fmla="*/ 828673 w 4984595"/>
              <a:gd name="connsiteY5" fmla="*/ 935291 h 1081668"/>
              <a:gd name="connsiteX6" fmla="*/ 0 w 4984595"/>
              <a:gd name="connsiteY6" fmla="*/ 898788 h 1081668"/>
              <a:gd name="connsiteX7" fmla="*/ 0 w 4984595"/>
              <a:gd name="connsiteY7" fmla="*/ 0 h 1081668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47124 w 4984595"/>
              <a:gd name="connsiteY5" fmla="*/ 102945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35973 w 4984595"/>
              <a:gd name="connsiteY5" fmla="*/ 990921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828673 w 4984595"/>
              <a:gd name="connsiteY6" fmla="*/ 935291 h 1105325"/>
              <a:gd name="connsiteX7" fmla="*/ 0 w 4984595"/>
              <a:gd name="connsiteY7" fmla="*/ 898788 h 1105325"/>
              <a:gd name="connsiteX8" fmla="*/ 0 w 4984595"/>
              <a:gd name="connsiteY8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981490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828673 w 4984595"/>
              <a:gd name="connsiteY7" fmla="*/ 935291 h 1105325"/>
              <a:gd name="connsiteX8" fmla="*/ 0 w 4984595"/>
              <a:gd name="connsiteY8" fmla="*/ 898788 h 1105325"/>
              <a:gd name="connsiteX9" fmla="*/ 0 w 4984595"/>
              <a:gd name="connsiteY9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59522 w 4984595"/>
              <a:gd name="connsiteY7" fmla="*/ 942960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0 w 4984595"/>
              <a:gd name="connsiteY0" fmla="*/ 0 h 1105325"/>
              <a:gd name="connsiteX1" fmla="*/ 4984595 w 4984595"/>
              <a:gd name="connsiteY1" fmla="*/ 0 h 1105325"/>
              <a:gd name="connsiteX2" fmla="*/ 4984595 w 4984595"/>
              <a:gd name="connsiteY2" fmla="*/ 1081668 h 1105325"/>
              <a:gd name="connsiteX3" fmla="*/ 4583168 w 4984595"/>
              <a:gd name="connsiteY3" fmla="*/ 1104786 h 1105325"/>
              <a:gd name="connsiteX4" fmla="*/ 3879020 w 4984595"/>
              <a:gd name="connsiteY4" fmla="*/ 1072593 h 1105325"/>
              <a:gd name="connsiteX5" fmla="*/ 3024823 w 4984595"/>
              <a:gd name="connsiteY5" fmla="*/ 1014039 h 1105325"/>
              <a:gd name="connsiteX6" fmla="*/ 1906981 w 4984595"/>
              <a:gd name="connsiteY6" fmla="*/ 1004607 h 1105325"/>
              <a:gd name="connsiteX7" fmla="*/ 1081823 w 4984595"/>
              <a:gd name="connsiteY7" fmla="*/ 919842 h 1105325"/>
              <a:gd name="connsiteX8" fmla="*/ 828673 w 4984595"/>
              <a:gd name="connsiteY8" fmla="*/ 935291 h 1105325"/>
              <a:gd name="connsiteX9" fmla="*/ 0 w 4984595"/>
              <a:gd name="connsiteY9" fmla="*/ 898788 h 1105325"/>
              <a:gd name="connsiteX10" fmla="*/ 0 w 498459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839823 w 4995745"/>
              <a:gd name="connsiteY8" fmla="*/ 935291 h 1105325"/>
              <a:gd name="connsiteX9" fmla="*/ 0 w 4995745"/>
              <a:gd name="connsiteY9" fmla="*/ 914200 h 1105325"/>
              <a:gd name="connsiteX10" fmla="*/ 11150 w 4995745"/>
              <a:gd name="connsiteY10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18131 w 4995745"/>
              <a:gd name="connsiteY6" fmla="*/ 1004607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42524 w 4995745"/>
              <a:gd name="connsiteY6" fmla="*/ 1035511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1984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7039 w 4995745"/>
              <a:gd name="connsiteY7" fmla="*/ 956366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11150 w 4995745"/>
              <a:gd name="connsiteY0" fmla="*/ 0 h 1105325"/>
              <a:gd name="connsiteX1" fmla="*/ 4995745 w 4995745"/>
              <a:gd name="connsiteY1" fmla="*/ 0 h 1105325"/>
              <a:gd name="connsiteX2" fmla="*/ 4995745 w 4995745"/>
              <a:gd name="connsiteY2" fmla="*/ 1081668 h 1105325"/>
              <a:gd name="connsiteX3" fmla="*/ 4594318 w 4995745"/>
              <a:gd name="connsiteY3" fmla="*/ 1104786 h 1105325"/>
              <a:gd name="connsiteX4" fmla="*/ 3890170 w 4995745"/>
              <a:gd name="connsiteY4" fmla="*/ 1072593 h 1105325"/>
              <a:gd name="connsiteX5" fmla="*/ 3035973 w 4995745"/>
              <a:gd name="connsiteY5" fmla="*/ 1014039 h 1105325"/>
              <a:gd name="connsiteX6" fmla="*/ 1954721 w 4995745"/>
              <a:gd name="connsiteY6" fmla="*/ 1013035 h 1105325"/>
              <a:gd name="connsiteX7" fmla="*/ 1092973 w 4995745"/>
              <a:gd name="connsiteY7" fmla="*/ 925462 h 1105325"/>
              <a:gd name="connsiteX8" fmla="*/ 0 w 4995745"/>
              <a:gd name="connsiteY8" fmla="*/ 914200 h 1105325"/>
              <a:gd name="connsiteX9" fmla="*/ 11150 w 4995745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886104 w 4991679"/>
              <a:gd name="connsiteY4" fmla="*/ 1072593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4595613 w 4991679"/>
              <a:gd name="connsiteY4" fmla="*/ 1105132 h 1105325"/>
              <a:gd name="connsiteX5" fmla="*/ 3906431 w 4991679"/>
              <a:gd name="connsiteY5" fmla="*/ 1100688 h 1105325"/>
              <a:gd name="connsiteX6" fmla="*/ 3031907 w 4991679"/>
              <a:gd name="connsiteY6" fmla="*/ 1014039 h 1105325"/>
              <a:gd name="connsiteX7" fmla="*/ 1950655 w 4991679"/>
              <a:gd name="connsiteY7" fmla="*/ 1013035 h 1105325"/>
              <a:gd name="connsiteX8" fmla="*/ 1088907 w 4991679"/>
              <a:gd name="connsiteY8" fmla="*/ 925462 h 1105325"/>
              <a:gd name="connsiteX9" fmla="*/ 0 w 4991679"/>
              <a:gd name="connsiteY9" fmla="*/ 919819 h 1105325"/>
              <a:gd name="connsiteX10" fmla="*/ 7084 w 4991679"/>
              <a:gd name="connsiteY10" fmla="*/ 0 h 1105325"/>
              <a:gd name="connsiteX0" fmla="*/ 7084 w 4991679"/>
              <a:gd name="connsiteY0" fmla="*/ 0 h 1105325"/>
              <a:gd name="connsiteX1" fmla="*/ 4991679 w 4991679"/>
              <a:gd name="connsiteY1" fmla="*/ 0 h 1105325"/>
              <a:gd name="connsiteX2" fmla="*/ 4991679 w 4991679"/>
              <a:gd name="connsiteY2" fmla="*/ 1081668 h 1105325"/>
              <a:gd name="connsiteX3" fmla="*/ 4590252 w 4991679"/>
              <a:gd name="connsiteY3" fmla="*/ 1104786 h 1105325"/>
              <a:gd name="connsiteX4" fmla="*/ 3906431 w 4991679"/>
              <a:gd name="connsiteY4" fmla="*/ 1100688 h 1105325"/>
              <a:gd name="connsiteX5" fmla="*/ 3031907 w 4991679"/>
              <a:gd name="connsiteY5" fmla="*/ 1014039 h 1105325"/>
              <a:gd name="connsiteX6" fmla="*/ 1950655 w 4991679"/>
              <a:gd name="connsiteY6" fmla="*/ 1013035 h 1105325"/>
              <a:gd name="connsiteX7" fmla="*/ 1088907 w 4991679"/>
              <a:gd name="connsiteY7" fmla="*/ 925462 h 1105325"/>
              <a:gd name="connsiteX8" fmla="*/ 0 w 4991679"/>
              <a:gd name="connsiteY8" fmla="*/ 919819 h 1105325"/>
              <a:gd name="connsiteX9" fmla="*/ 7084 w 4991679"/>
              <a:gd name="connsiteY9" fmla="*/ 0 h 1105325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4590252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30071"/>
              <a:gd name="connsiteX1" fmla="*/ 4991679 w 4991679"/>
              <a:gd name="connsiteY1" fmla="*/ 0 h 1130071"/>
              <a:gd name="connsiteX2" fmla="*/ 4991679 w 4991679"/>
              <a:gd name="connsiteY2" fmla="*/ 1081668 h 1130071"/>
              <a:gd name="connsiteX3" fmla="*/ 4094275 w 4991679"/>
              <a:gd name="connsiteY3" fmla="*/ 1130071 h 1130071"/>
              <a:gd name="connsiteX4" fmla="*/ 3906431 w 4991679"/>
              <a:gd name="connsiteY4" fmla="*/ 1100688 h 1130071"/>
              <a:gd name="connsiteX5" fmla="*/ 3031907 w 4991679"/>
              <a:gd name="connsiteY5" fmla="*/ 1014039 h 1130071"/>
              <a:gd name="connsiteX6" fmla="*/ 1950655 w 4991679"/>
              <a:gd name="connsiteY6" fmla="*/ 1013035 h 1130071"/>
              <a:gd name="connsiteX7" fmla="*/ 1088907 w 4991679"/>
              <a:gd name="connsiteY7" fmla="*/ 925462 h 1130071"/>
              <a:gd name="connsiteX8" fmla="*/ 0 w 4991679"/>
              <a:gd name="connsiteY8" fmla="*/ 919819 h 1130071"/>
              <a:gd name="connsiteX9" fmla="*/ 7084 w 4991679"/>
              <a:gd name="connsiteY9" fmla="*/ 0 h 1130071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81668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906431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104786"/>
              <a:gd name="connsiteX1" fmla="*/ 4991679 w 4991679"/>
              <a:gd name="connsiteY1" fmla="*/ 0 h 1104786"/>
              <a:gd name="connsiteX2" fmla="*/ 4991679 w 4991679"/>
              <a:gd name="connsiteY2" fmla="*/ 1098014 h 1104786"/>
              <a:gd name="connsiteX3" fmla="*/ 3903203 w 4991679"/>
              <a:gd name="connsiteY3" fmla="*/ 1104786 h 1104786"/>
              <a:gd name="connsiteX4" fmla="*/ 3898546 w 4991679"/>
              <a:gd name="connsiteY4" fmla="*/ 1100688 h 1104786"/>
              <a:gd name="connsiteX5" fmla="*/ 3031907 w 4991679"/>
              <a:gd name="connsiteY5" fmla="*/ 1014039 h 1104786"/>
              <a:gd name="connsiteX6" fmla="*/ 1950655 w 4991679"/>
              <a:gd name="connsiteY6" fmla="*/ 1013035 h 1104786"/>
              <a:gd name="connsiteX7" fmla="*/ 1088907 w 4991679"/>
              <a:gd name="connsiteY7" fmla="*/ 925462 h 1104786"/>
              <a:gd name="connsiteX8" fmla="*/ 0 w 4991679"/>
              <a:gd name="connsiteY8" fmla="*/ 919819 h 1104786"/>
              <a:gd name="connsiteX9" fmla="*/ 7084 w 4991679"/>
              <a:gd name="connsiteY9" fmla="*/ 0 h 1104786"/>
              <a:gd name="connsiteX0" fmla="*/ 7084 w 4991679"/>
              <a:gd name="connsiteY0" fmla="*/ 0 h 1230578"/>
              <a:gd name="connsiteX1" fmla="*/ 4991679 w 4991679"/>
              <a:gd name="connsiteY1" fmla="*/ 0 h 1230578"/>
              <a:gd name="connsiteX2" fmla="*/ 4991679 w 4991679"/>
              <a:gd name="connsiteY2" fmla="*/ 1098014 h 1230578"/>
              <a:gd name="connsiteX3" fmla="*/ 3903203 w 4991679"/>
              <a:gd name="connsiteY3" fmla="*/ 1104786 h 1230578"/>
              <a:gd name="connsiteX4" fmla="*/ 3898546 w 4991679"/>
              <a:gd name="connsiteY4" fmla="*/ 1100688 h 1230578"/>
              <a:gd name="connsiteX5" fmla="*/ 3031907 w 4991679"/>
              <a:gd name="connsiteY5" fmla="*/ 1014039 h 1230578"/>
              <a:gd name="connsiteX6" fmla="*/ 1950655 w 4991679"/>
              <a:gd name="connsiteY6" fmla="*/ 1013035 h 1230578"/>
              <a:gd name="connsiteX7" fmla="*/ 1088907 w 4991679"/>
              <a:gd name="connsiteY7" fmla="*/ 925462 h 1230578"/>
              <a:gd name="connsiteX8" fmla="*/ 0 w 4991679"/>
              <a:gd name="connsiteY8" fmla="*/ 1230570 h 1230578"/>
              <a:gd name="connsiteX9" fmla="*/ 7084 w 4991679"/>
              <a:gd name="connsiteY9" fmla="*/ 0 h 1230578"/>
              <a:gd name="connsiteX0" fmla="*/ 7084 w 4991679"/>
              <a:gd name="connsiteY0" fmla="*/ 0 h 1236213"/>
              <a:gd name="connsiteX1" fmla="*/ 4991679 w 4991679"/>
              <a:gd name="connsiteY1" fmla="*/ 0 h 1236213"/>
              <a:gd name="connsiteX2" fmla="*/ 4991679 w 4991679"/>
              <a:gd name="connsiteY2" fmla="*/ 1098014 h 1236213"/>
              <a:gd name="connsiteX3" fmla="*/ 3903203 w 4991679"/>
              <a:gd name="connsiteY3" fmla="*/ 1104786 h 1236213"/>
              <a:gd name="connsiteX4" fmla="*/ 3898546 w 4991679"/>
              <a:gd name="connsiteY4" fmla="*/ 1100688 h 1236213"/>
              <a:gd name="connsiteX5" fmla="*/ 3031907 w 4991679"/>
              <a:gd name="connsiteY5" fmla="*/ 1014039 h 1236213"/>
              <a:gd name="connsiteX6" fmla="*/ 1950655 w 4991679"/>
              <a:gd name="connsiteY6" fmla="*/ 1013035 h 1236213"/>
              <a:gd name="connsiteX7" fmla="*/ 1139813 w 4991679"/>
              <a:gd name="connsiteY7" fmla="*/ 1236213 h 1236213"/>
              <a:gd name="connsiteX8" fmla="*/ 0 w 4991679"/>
              <a:gd name="connsiteY8" fmla="*/ 1230570 h 1236213"/>
              <a:gd name="connsiteX9" fmla="*/ 7084 w 4991679"/>
              <a:gd name="connsiteY9" fmla="*/ 0 h 1236213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3031907 w 4991679"/>
              <a:gd name="connsiteY5" fmla="*/ 1014039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3898546 w 4991679"/>
              <a:gd name="connsiteY4" fmla="*/ 1100688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4127622 w 4991679"/>
              <a:gd name="connsiteY4" fmla="*/ 1077235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903203 w 4991679"/>
              <a:gd name="connsiteY3" fmla="*/ 1104786 h 1247564"/>
              <a:gd name="connsiteX4" fmla="*/ 2888917 w 4991679"/>
              <a:gd name="connsiteY4" fmla="*/ 959971 h 1247564"/>
              <a:gd name="connsiteX5" fmla="*/ 4058505 w 4991679"/>
              <a:gd name="connsiteY5" fmla="*/ 1236842 h 1247564"/>
              <a:gd name="connsiteX6" fmla="*/ 2900895 w 4991679"/>
              <a:gd name="connsiteY6" fmla="*/ 1247564 h 1247564"/>
              <a:gd name="connsiteX7" fmla="*/ 1139813 w 4991679"/>
              <a:gd name="connsiteY7" fmla="*/ 1236213 h 1247564"/>
              <a:gd name="connsiteX8" fmla="*/ 0 w 4991679"/>
              <a:gd name="connsiteY8" fmla="*/ 1230570 h 1247564"/>
              <a:gd name="connsiteX9" fmla="*/ 7084 w 4991679"/>
              <a:gd name="connsiteY9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2888917 w 4991679"/>
              <a:gd name="connsiteY3" fmla="*/ 95997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3754314 w 4991679"/>
              <a:gd name="connsiteY3" fmla="*/ 778211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85201 w 4991679"/>
              <a:gd name="connsiteY3" fmla="*/ 731305 h 1247564"/>
              <a:gd name="connsiteX4" fmla="*/ 4058505 w 4991679"/>
              <a:gd name="connsiteY4" fmla="*/ 1236842 h 1247564"/>
              <a:gd name="connsiteX5" fmla="*/ 2900895 w 4991679"/>
              <a:gd name="connsiteY5" fmla="*/ 1247564 h 1247564"/>
              <a:gd name="connsiteX6" fmla="*/ 1139813 w 4991679"/>
              <a:gd name="connsiteY6" fmla="*/ 1236213 h 1247564"/>
              <a:gd name="connsiteX7" fmla="*/ 0 w 4991679"/>
              <a:gd name="connsiteY7" fmla="*/ 1230570 h 1247564"/>
              <a:gd name="connsiteX8" fmla="*/ 7084 w 4991679"/>
              <a:gd name="connsiteY8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91679 w 4991679"/>
              <a:gd name="connsiteY2" fmla="*/ 1098014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91679"/>
              <a:gd name="connsiteY0" fmla="*/ 0 h 1247564"/>
              <a:gd name="connsiteX1" fmla="*/ 4991679 w 4991679"/>
              <a:gd name="connsiteY1" fmla="*/ 0 h 1247564"/>
              <a:gd name="connsiteX2" fmla="*/ 4983195 w 4991679"/>
              <a:gd name="connsiteY2" fmla="*/ 1103877 h 1247564"/>
              <a:gd name="connsiteX3" fmla="*/ 4058505 w 4991679"/>
              <a:gd name="connsiteY3" fmla="*/ 1236842 h 1247564"/>
              <a:gd name="connsiteX4" fmla="*/ 2900895 w 4991679"/>
              <a:gd name="connsiteY4" fmla="*/ 1247564 h 1247564"/>
              <a:gd name="connsiteX5" fmla="*/ 1139813 w 4991679"/>
              <a:gd name="connsiteY5" fmla="*/ 1236213 h 1247564"/>
              <a:gd name="connsiteX6" fmla="*/ 0 w 4991679"/>
              <a:gd name="connsiteY6" fmla="*/ 1230570 h 1247564"/>
              <a:gd name="connsiteX7" fmla="*/ 7084 w 4991679"/>
              <a:gd name="connsiteY7" fmla="*/ 0 h 1247564"/>
              <a:gd name="connsiteX0" fmla="*/ 7084 w 4983195"/>
              <a:gd name="connsiteY0" fmla="*/ 0 h 1247564"/>
              <a:gd name="connsiteX1" fmla="*/ 2929997 w 4983195"/>
              <a:gd name="connsiteY1" fmla="*/ 1078833 h 1247564"/>
              <a:gd name="connsiteX2" fmla="*/ 4983195 w 4983195"/>
              <a:gd name="connsiteY2" fmla="*/ 1103877 h 1247564"/>
              <a:gd name="connsiteX3" fmla="*/ 4058505 w 4983195"/>
              <a:gd name="connsiteY3" fmla="*/ 1236842 h 1247564"/>
              <a:gd name="connsiteX4" fmla="*/ 2900895 w 4983195"/>
              <a:gd name="connsiteY4" fmla="*/ 1247564 h 1247564"/>
              <a:gd name="connsiteX5" fmla="*/ 1139813 w 4983195"/>
              <a:gd name="connsiteY5" fmla="*/ 1236213 h 1247564"/>
              <a:gd name="connsiteX6" fmla="*/ 0 w 4983195"/>
              <a:gd name="connsiteY6" fmla="*/ 1230570 h 1247564"/>
              <a:gd name="connsiteX7" fmla="*/ 7084 w 4983195"/>
              <a:gd name="connsiteY7" fmla="*/ 0 h 1247564"/>
              <a:gd name="connsiteX0" fmla="*/ 7084 w 4201244"/>
              <a:gd name="connsiteY0" fmla="*/ 0 h 1247564"/>
              <a:gd name="connsiteX1" fmla="*/ 2929997 w 4201244"/>
              <a:gd name="connsiteY1" fmla="*/ 1078833 h 1247564"/>
              <a:gd name="connsiteX2" fmla="*/ 4143251 w 4201244"/>
              <a:gd name="connsiteY2" fmla="*/ 1080424 h 1247564"/>
              <a:gd name="connsiteX3" fmla="*/ 4058505 w 4201244"/>
              <a:gd name="connsiteY3" fmla="*/ 1236842 h 1247564"/>
              <a:gd name="connsiteX4" fmla="*/ 2900895 w 4201244"/>
              <a:gd name="connsiteY4" fmla="*/ 1247564 h 1247564"/>
              <a:gd name="connsiteX5" fmla="*/ 1139813 w 4201244"/>
              <a:gd name="connsiteY5" fmla="*/ 1236213 h 1247564"/>
              <a:gd name="connsiteX6" fmla="*/ 0 w 4201244"/>
              <a:gd name="connsiteY6" fmla="*/ 1230570 h 1247564"/>
              <a:gd name="connsiteX7" fmla="*/ 7084 w 4201244"/>
              <a:gd name="connsiteY7" fmla="*/ 0 h 1247564"/>
              <a:gd name="connsiteX0" fmla="*/ 7084 w 4188758"/>
              <a:gd name="connsiteY0" fmla="*/ 0 h 1247564"/>
              <a:gd name="connsiteX1" fmla="*/ 2929997 w 4188758"/>
              <a:gd name="connsiteY1" fmla="*/ 1078833 h 1247564"/>
              <a:gd name="connsiteX2" fmla="*/ 4083861 w 4188758"/>
              <a:gd name="connsiteY2" fmla="*/ 1080424 h 1247564"/>
              <a:gd name="connsiteX3" fmla="*/ 4058505 w 4188758"/>
              <a:gd name="connsiteY3" fmla="*/ 1236842 h 1247564"/>
              <a:gd name="connsiteX4" fmla="*/ 2900895 w 4188758"/>
              <a:gd name="connsiteY4" fmla="*/ 1247564 h 1247564"/>
              <a:gd name="connsiteX5" fmla="*/ 1139813 w 4188758"/>
              <a:gd name="connsiteY5" fmla="*/ 1236213 h 1247564"/>
              <a:gd name="connsiteX6" fmla="*/ 0 w 4188758"/>
              <a:gd name="connsiteY6" fmla="*/ 1230570 h 1247564"/>
              <a:gd name="connsiteX7" fmla="*/ 7084 w 4188758"/>
              <a:gd name="connsiteY7" fmla="*/ 0 h 1247564"/>
              <a:gd name="connsiteX0" fmla="*/ 7084 w 4321770"/>
              <a:gd name="connsiteY0" fmla="*/ 0 h 1247564"/>
              <a:gd name="connsiteX1" fmla="*/ 2929997 w 4321770"/>
              <a:gd name="connsiteY1" fmla="*/ 1078833 h 1247564"/>
              <a:gd name="connsiteX2" fmla="*/ 4083861 w 4321770"/>
              <a:gd name="connsiteY2" fmla="*/ 1080424 h 1247564"/>
              <a:gd name="connsiteX3" fmla="*/ 4058505 w 4321770"/>
              <a:gd name="connsiteY3" fmla="*/ 1236842 h 1247564"/>
              <a:gd name="connsiteX4" fmla="*/ 2900895 w 4321770"/>
              <a:gd name="connsiteY4" fmla="*/ 1247564 h 1247564"/>
              <a:gd name="connsiteX5" fmla="*/ 1139813 w 4321770"/>
              <a:gd name="connsiteY5" fmla="*/ 1236213 h 1247564"/>
              <a:gd name="connsiteX6" fmla="*/ 0 w 4321770"/>
              <a:gd name="connsiteY6" fmla="*/ 1230570 h 1247564"/>
              <a:gd name="connsiteX7" fmla="*/ 7084 w 4321770"/>
              <a:gd name="connsiteY7" fmla="*/ 0 h 1247564"/>
              <a:gd name="connsiteX0" fmla="*/ 7084 w 4225785"/>
              <a:gd name="connsiteY0" fmla="*/ 0 h 1247564"/>
              <a:gd name="connsiteX1" fmla="*/ 2929997 w 4225785"/>
              <a:gd name="connsiteY1" fmla="*/ 1078833 h 1247564"/>
              <a:gd name="connsiteX2" fmla="*/ 4083861 w 4225785"/>
              <a:gd name="connsiteY2" fmla="*/ 1080424 h 1247564"/>
              <a:gd name="connsiteX3" fmla="*/ 4058505 w 4225785"/>
              <a:gd name="connsiteY3" fmla="*/ 1236842 h 1247564"/>
              <a:gd name="connsiteX4" fmla="*/ 2900895 w 4225785"/>
              <a:gd name="connsiteY4" fmla="*/ 1247564 h 1247564"/>
              <a:gd name="connsiteX5" fmla="*/ 1139813 w 4225785"/>
              <a:gd name="connsiteY5" fmla="*/ 1236213 h 1247564"/>
              <a:gd name="connsiteX6" fmla="*/ 0 w 4225785"/>
              <a:gd name="connsiteY6" fmla="*/ 1230570 h 1247564"/>
              <a:gd name="connsiteX7" fmla="*/ 7084 w 4225785"/>
              <a:gd name="connsiteY7" fmla="*/ 0 h 1247564"/>
              <a:gd name="connsiteX0" fmla="*/ 7084 w 4216071"/>
              <a:gd name="connsiteY0" fmla="*/ 0 h 1247564"/>
              <a:gd name="connsiteX1" fmla="*/ 2929997 w 4216071"/>
              <a:gd name="connsiteY1" fmla="*/ 1078833 h 1247564"/>
              <a:gd name="connsiteX2" fmla="*/ 4083861 w 4216071"/>
              <a:gd name="connsiteY2" fmla="*/ 1080424 h 1247564"/>
              <a:gd name="connsiteX3" fmla="*/ 4058505 w 4216071"/>
              <a:gd name="connsiteY3" fmla="*/ 1236842 h 1247564"/>
              <a:gd name="connsiteX4" fmla="*/ 2900895 w 4216071"/>
              <a:gd name="connsiteY4" fmla="*/ 1247564 h 1247564"/>
              <a:gd name="connsiteX5" fmla="*/ 1139813 w 4216071"/>
              <a:gd name="connsiteY5" fmla="*/ 1236213 h 1247564"/>
              <a:gd name="connsiteX6" fmla="*/ 0 w 4216071"/>
              <a:gd name="connsiteY6" fmla="*/ 1230570 h 1247564"/>
              <a:gd name="connsiteX7" fmla="*/ 7084 w 4216071"/>
              <a:gd name="connsiteY7" fmla="*/ 0 h 1247564"/>
              <a:gd name="connsiteX0" fmla="*/ 7084 w 4192083"/>
              <a:gd name="connsiteY0" fmla="*/ 0 h 1247564"/>
              <a:gd name="connsiteX1" fmla="*/ 2929997 w 4192083"/>
              <a:gd name="connsiteY1" fmla="*/ 1078833 h 1247564"/>
              <a:gd name="connsiteX2" fmla="*/ 4083861 w 4192083"/>
              <a:gd name="connsiteY2" fmla="*/ 1080424 h 1247564"/>
              <a:gd name="connsiteX3" fmla="*/ 4058505 w 4192083"/>
              <a:gd name="connsiteY3" fmla="*/ 1236842 h 1247564"/>
              <a:gd name="connsiteX4" fmla="*/ 2900895 w 4192083"/>
              <a:gd name="connsiteY4" fmla="*/ 1247564 h 1247564"/>
              <a:gd name="connsiteX5" fmla="*/ 1139813 w 4192083"/>
              <a:gd name="connsiteY5" fmla="*/ 1236213 h 1247564"/>
              <a:gd name="connsiteX6" fmla="*/ 0 w 4192083"/>
              <a:gd name="connsiteY6" fmla="*/ 1230570 h 1247564"/>
              <a:gd name="connsiteX7" fmla="*/ 7084 w 4192083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2900895 w 4137969"/>
              <a:gd name="connsiteY4" fmla="*/ 1247564 h 1247564"/>
              <a:gd name="connsiteX5" fmla="*/ 1139813 w 4137969"/>
              <a:gd name="connsiteY5" fmla="*/ 1236213 h 1247564"/>
              <a:gd name="connsiteX6" fmla="*/ 0 w 4137969"/>
              <a:gd name="connsiteY6" fmla="*/ 1230570 h 1247564"/>
              <a:gd name="connsiteX7" fmla="*/ 7084 w 4137969"/>
              <a:gd name="connsiteY7" fmla="*/ 0 h 1247564"/>
              <a:gd name="connsiteX0" fmla="*/ 7084 w 4137969"/>
              <a:gd name="connsiteY0" fmla="*/ 0 h 1247564"/>
              <a:gd name="connsiteX1" fmla="*/ 2929997 w 4137969"/>
              <a:gd name="connsiteY1" fmla="*/ 1078833 h 1247564"/>
              <a:gd name="connsiteX2" fmla="*/ 3914175 w 4137969"/>
              <a:gd name="connsiteY2" fmla="*/ 898664 h 1247564"/>
              <a:gd name="connsiteX3" fmla="*/ 4058505 w 4137969"/>
              <a:gd name="connsiteY3" fmla="*/ 1236842 h 1247564"/>
              <a:gd name="connsiteX4" fmla="*/ 4046207 w 4137969"/>
              <a:gd name="connsiteY4" fmla="*/ 1225817 h 1247564"/>
              <a:gd name="connsiteX5" fmla="*/ 2900895 w 4137969"/>
              <a:gd name="connsiteY5" fmla="*/ 1247564 h 1247564"/>
              <a:gd name="connsiteX6" fmla="*/ 1139813 w 4137969"/>
              <a:gd name="connsiteY6" fmla="*/ 1236213 h 1247564"/>
              <a:gd name="connsiteX7" fmla="*/ 0 w 4137969"/>
              <a:gd name="connsiteY7" fmla="*/ 1230570 h 1247564"/>
              <a:gd name="connsiteX8" fmla="*/ 7084 w 4137969"/>
              <a:gd name="connsiteY8" fmla="*/ 0 h 1247564"/>
              <a:gd name="connsiteX0" fmla="*/ 7084 w 4137969"/>
              <a:gd name="connsiteY0" fmla="*/ 0 h 1247564"/>
              <a:gd name="connsiteX1" fmla="*/ 1042770 w 4137969"/>
              <a:gd name="connsiteY1" fmla="*/ 381513 h 1247564"/>
              <a:gd name="connsiteX2" fmla="*/ 2929997 w 4137969"/>
              <a:gd name="connsiteY2" fmla="*/ 1078833 h 1247564"/>
              <a:gd name="connsiteX3" fmla="*/ 3914175 w 4137969"/>
              <a:gd name="connsiteY3" fmla="*/ 898664 h 1247564"/>
              <a:gd name="connsiteX4" fmla="*/ 4058505 w 4137969"/>
              <a:gd name="connsiteY4" fmla="*/ 1236842 h 1247564"/>
              <a:gd name="connsiteX5" fmla="*/ 4046207 w 4137969"/>
              <a:gd name="connsiteY5" fmla="*/ 1225817 h 1247564"/>
              <a:gd name="connsiteX6" fmla="*/ 2900895 w 4137969"/>
              <a:gd name="connsiteY6" fmla="*/ 1247564 h 1247564"/>
              <a:gd name="connsiteX7" fmla="*/ 1139813 w 4137969"/>
              <a:gd name="connsiteY7" fmla="*/ 1236213 h 1247564"/>
              <a:gd name="connsiteX8" fmla="*/ 0 w 4137969"/>
              <a:gd name="connsiteY8" fmla="*/ 1230570 h 1247564"/>
              <a:gd name="connsiteX9" fmla="*/ 7084 w 4137969"/>
              <a:gd name="connsiteY9" fmla="*/ 0 h 1247564"/>
              <a:gd name="connsiteX0" fmla="*/ 7084 w 4137969"/>
              <a:gd name="connsiteY0" fmla="*/ 5460 h 1253024"/>
              <a:gd name="connsiteX1" fmla="*/ 1153066 w 4137969"/>
              <a:gd name="connsiteY1" fmla="*/ 0 h 1253024"/>
              <a:gd name="connsiteX2" fmla="*/ 2929997 w 4137969"/>
              <a:gd name="connsiteY2" fmla="*/ 1084293 h 1253024"/>
              <a:gd name="connsiteX3" fmla="*/ 3914175 w 4137969"/>
              <a:gd name="connsiteY3" fmla="*/ 904124 h 1253024"/>
              <a:gd name="connsiteX4" fmla="*/ 4058505 w 4137969"/>
              <a:gd name="connsiteY4" fmla="*/ 1242302 h 1253024"/>
              <a:gd name="connsiteX5" fmla="*/ 4046207 w 4137969"/>
              <a:gd name="connsiteY5" fmla="*/ 1231277 h 1253024"/>
              <a:gd name="connsiteX6" fmla="*/ 2900895 w 4137969"/>
              <a:gd name="connsiteY6" fmla="*/ 1253024 h 1253024"/>
              <a:gd name="connsiteX7" fmla="*/ 1139813 w 4137969"/>
              <a:gd name="connsiteY7" fmla="*/ 1241673 h 1253024"/>
              <a:gd name="connsiteX8" fmla="*/ 0 w 4137969"/>
              <a:gd name="connsiteY8" fmla="*/ 1236030 h 1253024"/>
              <a:gd name="connsiteX9" fmla="*/ 7084 w 4137969"/>
              <a:gd name="connsiteY9" fmla="*/ 5460 h 1253024"/>
              <a:gd name="connsiteX0" fmla="*/ 7084 w 4058505"/>
              <a:gd name="connsiteY0" fmla="*/ 5460 h 1253024"/>
              <a:gd name="connsiteX1" fmla="*/ 1153066 w 4058505"/>
              <a:gd name="connsiteY1" fmla="*/ 0 h 1253024"/>
              <a:gd name="connsiteX2" fmla="*/ 2929997 w 4058505"/>
              <a:gd name="connsiteY2" fmla="*/ 1084293 h 1253024"/>
              <a:gd name="connsiteX3" fmla="*/ 4058505 w 4058505"/>
              <a:gd name="connsiteY3" fmla="*/ 1242302 h 1253024"/>
              <a:gd name="connsiteX4" fmla="*/ 4046207 w 4058505"/>
              <a:gd name="connsiteY4" fmla="*/ 1231277 h 1253024"/>
              <a:gd name="connsiteX5" fmla="*/ 2900895 w 4058505"/>
              <a:gd name="connsiteY5" fmla="*/ 1253024 h 1253024"/>
              <a:gd name="connsiteX6" fmla="*/ 1139813 w 4058505"/>
              <a:gd name="connsiteY6" fmla="*/ 1241673 h 1253024"/>
              <a:gd name="connsiteX7" fmla="*/ 0 w 4058505"/>
              <a:gd name="connsiteY7" fmla="*/ 1236030 h 1253024"/>
              <a:gd name="connsiteX8" fmla="*/ 7084 w 4058505"/>
              <a:gd name="connsiteY8" fmla="*/ 5460 h 1253024"/>
              <a:gd name="connsiteX0" fmla="*/ 7084 w 4181955"/>
              <a:gd name="connsiteY0" fmla="*/ 5460 h 1253024"/>
              <a:gd name="connsiteX1" fmla="*/ 1153066 w 4181955"/>
              <a:gd name="connsiteY1" fmla="*/ 0 h 1253024"/>
              <a:gd name="connsiteX2" fmla="*/ 2929997 w 4181955"/>
              <a:gd name="connsiteY2" fmla="*/ 1084293 h 1253024"/>
              <a:gd name="connsiteX3" fmla="*/ 4058505 w 4181955"/>
              <a:gd name="connsiteY3" fmla="*/ 1242302 h 1253024"/>
              <a:gd name="connsiteX4" fmla="*/ 4181955 w 4181955"/>
              <a:gd name="connsiteY4" fmla="*/ 973295 h 1253024"/>
              <a:gd name="connsiteX5" fmla="*/ 2900895 w 4181955"/>
              <a:gd name="connsiteY5" fmla="*/ 1253024 h 1253024"/>
              <a:gd name="connsiteX6" fmla="*/ 1139813 w 4181955"/>
              <a:gd name="connsiteY6" fmla="*/ 1241673 h 1253024"/>
              <a:gd name="connsiteX7" fmla="*/ 0 w 4181955"/>
              <a:gd name="connsiteY7" fmla="*/ 1236030 h 1253024"/>
              <a:gd name="connsiteX8" fmla="*/ 7084 w 4181955"/>
              <a:gd name="connsiteY8" fmla="*/ 5460 h 1253024"/>
              <a:gd name="connsiteX0" fmla="*/ 7084 w 4181978"/>
              <a:gd name="connsiteY0" fmla="*/ 5460 h 1253024"/>
              <a:gd name="connsiteX1" fmla="*/ 1153066 w 4181978"/>
              <a:gd name="connsiteY1" fmla="*/ 0 h 1253024"/>
              <a:gd name="connsiteX2" fmla="*/ 2929997 w 4181978"/>
              <a:gd name="connsiteY2" fmla="*/ 1084293 h 1253024"/>
              <a:gd name="connsiteX3" fmla="*/ 4181955 w 4181978"/>
              <a:gd name="connsiteY3" fmla="*/ 973295 h 1253024"/>
              <a:gd name="connsiteX4" fmla="*/ 2900895 w 4181978"/>
              <a:gd name="connsiteY4" fmla="*/ 1253024 h 1253024"/>
              <a:gd name="connsiteX5" fmla="*/ 1139813 w 4181978"/>
              <a:gd name="connsiteY5" fmla="*/ 1241673 h 1253024"/>
              <a:gd name="connsiteX6" fmla="*/ 0 w 4181978"/>
              <a:gd name="connsiteY6" fmla="*/ 1236030 h 1253024"/>
              <a:gd name="connsiteX7" fmla="*/ 7084 w 4181978"/>
              <a:gd name="connsiteY7" fmla="*/ 5460 h 1253024"/>
              <a:gd name="connsiteX0" fmla="*/ 7084 w 4054719"/>
              <a:gd name="connsiteY0" fmla="*/ 5460 h 1253024"/>
              <a:gd name="connsiteX1" fmla="*/ 1153066 w 4054719"/>
              <a:gd name="connsiteY1" fmla="*/ 0 h 1253024"/>
              <a:gd name="connsiteX2" fmla="*/ 2929997 w 4054719"/>
              <a:gd name="connsiteY2" fmla="*/ 1084293 h 1253024"/>
              <a:gd name="connsiteX3" fmla="*/ 4054691 w 4054719"/>
              <a:gd name="connsiteY3" fmla="*/ 1243003 h 1253024"/>
              <a:gd name="connsiteX4" fmla="*/ 2900895 w 4054719"/>
              <a:gd name="connsiteY4" fmla="*/ 1253024 h 1253024"/>
              <a:gd name="connsiteX5" fmla="*/ 1139813 w 4054719"/>
              <a:gd name="connsiteY5" fmla="*/ 1241673 h 1253024"/>
              <a:gd name="connsiteX6" fmla="*/ 0 w 4054719"/>
              <a:gd name="connsiteY6" fmla="*/ 1236030 h 1253024"/>
              <a:gd name="connsiteX7" fmla="*/ 7084 w 4054719"/>
              <a:gd name="connsiteY7" fmla="*/ 5460 h 1253024"/>
              <a:gd name="connsiteX0" fmla="*/ 7084 w 4069867"/>
              <a:gd name="connsiteY0" fmla="*/ 5460 h 1253024"/>
              <a:gd name="connsiteX1" fmla="*/ 1153066 w 4069867"/>
              <a:gd name="connsiteY1" fmla="*/ 0 h 1253024"/>
              <a:gd name="connsiteX2" fmla="*/ 2929997 w 4069867"/>
              <a:gd name="connsiteY2" fmla="*/ 1084293 h 1253024"/>
              <a:gd name="connsiteX3" fmla="*/ 3520181 w 4069867"/>
              <a:gd name="connsiteY3" fmla="*/ 1190235 h 1253024"/>
              <a:gd name="connsiteX4" fmla="*/ 4054691 w 4069867"/>
              <a:gd name="connsiteY4" fmla="*/ 1243003 h 1253024"/>
              <a:gd name="connsiteX5" fmla="*/ 2900895 w 4069867"/>
              <a:gd name="connsiteY5" fmla="*/ 1253024 h 1253024"/>
              <a:gd name="connsiteX6" fmla="*/ 1139813 w 4069867"/>
              <a:gd name="connsiteY6" fmla="*/ 1241673 h 1253024"/>
              <a:gd name="connsiteX7" fmla="*/ 0 w 4069867"/>
              <a:gd name="connsiteY7" fmla="*/ 1236030 h 1253024"/>
              <a:gd name="connsiteX8" fmla="*/ 7084 w 4069867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165890"/>
              <a:gd name="connsiteY0" fmla="*/ 5460 h 1253024"/>
              <a:gd name="connsiteX1" fmla="*/ 1153066 w 4165890"/>
              <a:gd name="connsiteY1" fmla="*/ 0 h 1253024"/>
              <a:gd name="connsiteX2" fmla="*/ 2929997 w 4165890"/>
              <a:gd name="connsiteY2" fmla="*/ 1084293 h 1253024"/>
              <a:gd name="connsiteX3" fmla="*/ 4054691 w 4165890"/>
              <a:gd name="connsiteY3" fmla="*/ 1078833 h 1253024"/>
              <a:gd name="connsiteX4" fmla="*/ 4054691 w 4165890"/>
              <a:gd name="connsiteY4" fmla="*/ 1243003 h 1253024"/>
              <a:gd name="connsiteX5" fmla="*/ 2900895 w 4165890"/>
              <a:gd name="connsiteY5" fmla="*/ 1253024 h 1253024"/>
              <a:gd name="connsiteX6" fmla="*/ 1139813 w 4165890"/>
              <a:gd name="connsiteY6" fmla="*/ 1241673 h 1253024"/>
              <a:gd name="connsiteX7" fmla="*/ 0 w 4165890"/>
              <a:gd name="connsiteY7" fmla="*/ 1236030 h 1253024"/>
              <a:gd name="connsiteX8" fmla="*/ 7084 w 4165890"/>
              <a:gd name="connsiteY8" fmla="*/ 5460 h 1253024"/>
              <a:gd name="connsiteX0" fmla="*/ 7084 w 4097174"/>
              <a:gd name="connsiteY0" fmla="*/ 5460 h 1253024"/>
              <a:gd name="connsiteX1" fmla="*/ 1153066 w 4097174"/>
              <a:gd name="connsiteY1" fmla="*/ 0 h 1253024"/>
              <a:gd name="connsiteX2" fmla="*/ 2929997 w 4097174"/>
              <a:gd name="connsiteY2" fmla="*/ 1084293 h 1253024"/>
              <a:gd name="connsiteX3" fmla="*/ 4054691 w 4097174"/>
              <a:gd name="connsiteY3" fmla="*/ 1078833 h 1253024"/>
              <a:gd name="connsiteX4" fmla="*/ 4054691 w 4097174"/>
              <a:gd name="connsiteY4" fmla="*/ 1243003 h 1253024"/>
              <a:gd name="connsiteX5" fmla="*/ 2900895 w 4097174"/>
              <a:gd name="connsiteY5" fmla="*/ 1253024 h 1253024"/>
              <a:gd name="connsiteX6" fmla="*/ 1139813 w 4097174"/>
              <a:gd name="connsiteY6" fmla="*/ 1241673 h 1253024"/>
              <a:gd name="connsiteX7" fmla="*/ 0 w 4097174"/>
              <a:gd name="connsiteY7" fmla="*/ 1236030 h 1253024"/>
              <a:gd name="connsiteX8" fmla="*/ 7084 w 4097174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7084 w 4067216"/>
              <a:gd name="connsiteY0" fmla="*/ 5460 h 1253024"/>
              <a:gd name="connsiteX1" fmla="*/ 1153066 w 4067216"/>
              <a:gd name="connsiteY1" fmla="*/ 0 h 1253024"/>
              <a:gd name="connsiteX2" fmla="*/ 2929997 w 4067216"/>
              <a:gd name="connsiteY2" fmla="*/ 1084293 h 1253024"/>
              <a:gd name="connsiteX3" fmla="*/ 4054691 w 4067216"/>
              <a:gd name="connsiteY3" fmla="*/ 1078833 h 1253024"/>
              <a:gd name="connsiteX4" fmla="*/ 4012269 w 4067216"/>
              <a:gd name="connsiteY4" fmla="*/ 1248866 h 1253024"/>
              <a:gd name="connsiteX5" fmla="*/ 2900895 w 4067216"/>
              <a:gd name="connsiteY5" fmla="*/ 1253024 h 1253024"/>
              <a:gd name="connsiteX6" fmla="*/ 1139813 w 4067216"/>
              <a:gd name="connsiteY6" fmla="*/ 1241673 h 1253024"/>
              <a:gd name="connsiteX7" fmla="*/ 0 w 4067216"/>
              <a:gd name="connsiteY7" fmla="*/ 1236030 h 1253024"/>
              <a:gd name="connsiteX8" fmla="*/ 7084 w 4067216"/>
              <a:gd name="connsiteY8" fmla="*/ 5460 h 1253024"/>
              <a:gd name="connsiteX0" fmla="*/ 4054691 w 4132746"/>
              <a:gd name="connsiteY0" fmla="*/ 1078833 h 1253024"/>
              <a:gd name="connsiteX1" fmla="*/ 4012269 w 4132746"/>
              <a:gd name="connsiteY1" fmla="*/ 1248866 h 1253024"/>
              <a:gd name="connsiteX2" fmla="*/ 2900895 w 4132746"/>
              <a:gd name="connsiteY2" fmla="*/ 1253024 h 1253024"/>
              <a:gd name="connsiteX3" fmla="*/ 1139813 w 4132746"/>
              <a:gd name="connsiteY3" fmla="*/ 1241673 h 1253024"/>
              <a:gd name="connsiteX4" fmla="*/ 0 w 4132746"/>
              <a:gd name="connsiteY4" fmla="*/ 1236030 h 1253024"/>
              <a:gd name="connsiteX5" fmla="*/ 7084 w 4132746"/>
              <a:gd name="connsiteY5" fmla="*/ 5460 h 1253024"/>
              <a:gd name="connsiteX6" fmla="*/ 1153066 w 4132746"/>
              <a:gd name="connsiteY6" fmla="*/ 0 h 1253024"/>
              <a:gd name="connsiteX7" fmla="*/ 2929997 w 4132746"/>
              <a:gd name="connsiteY7" fmla="*/ 1084293 h 1253024"/>
              <a:gd name="connsiteX8" fmla="*/ 4132746 w 4132746"/>
              <a:gd name="connsiteY8" fmla="*/ 1132775 h 1253024"/>
              <a:gd name="connsiteX0" fmla="*/ 4054691 w 4599382"/>
              <a:gd name="connsiteY0" fmla="*/ 1078833 h 1253024"/>
              <a:gd name="connsiteX1" fmla="*/ 4012269 w 4599382"/>
              <a:gd name="connsiteY1" fmla="*/ 1248866 h 1253024"/>
              <a:gd name="connsiteX2" fmla="*/ 2900895 w 4599382"/>
              <a:gd name="connsiteY2" fmla="*/ 1253024 h 1253024"/>
              <a:gd name="connsiteX3" fmla="*/ 1139813 w 4599382"/>
              <a:gd name="connsiteY3" fmla="*/ 1241673 h 1253024"/>
              <a:gd name="connsiteX4" fmla="*/ 0 w 4599382"/>
              <a:gd name="connsiteY4" fmla="*/ 1236030 h 1253024"/>
              <a:gd name="connsiteX5" fmla="*/ 7084 w 4599382"/>
              <a:gd name="connsiteY5" fmla="*/ 5460 h 1253024"/>
              <a:gd name="connsiteX6" fmla="*/ 1153066 w 4599382"/>
              <a:gd name="connsiteY6" fmla="*/ 0 h 1253024"/>
              <a:gd name="connsiteX7" fmla="*/ 2929997 w 4599382"/>
              <a:gd name="connsiteY7" fmla="*/ 1084293 h 1253024"/>
              <a:gd name="connsiteX8" fmla="*/ 4599382 w 4599382"/>
              <a:gd name="connsiteY8" fmla="*/ 886519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0" fmla="*/ 4054691 w 4067216"/>
              <a:gd name="connsiteY0" fmla="*/ 1078833 h 1253024"/>
              <a:gd name="connsiteX1" fmla="*/ 4012269 w 4067216"/>
              <a:gd name="connsiteY1" fmla="*/ 1248866 h 1253024"/>
              <a:gd name="connsiteX2" fmla="*/ 2900895 w 4067216"/>
              <a:gd name="connsiteY2" fmla="*/ 1253024 h 1253024"/>
              <a:gd name="connsiteX3" fmla="*/ 1139813 w 4067216"/>
              <a:gd name="connsiteY3" fmla="*/ 1241673 h 1253024"/>
              <a:gd name="connsiteX4" fmla="*/ 0 w 4067216"/>
              <a:gd name="connsiteY4" fmla="*/ 1236030 h 1253024"/>
              <a:gd name="connsiteX5" fmla="*/ 7084 w 4067216"/>
              <a:gd name="connsiteY5" fmla="*/ 5460 h 1253024"/>
              <a:gd name="connsiteX6" fmla="*/ 1153066 w 4067216"/>
              <a:gd name="connsiteY6" fmla="*/ 0 h 1253024"/>
              <a:gd name="connsiteX7" fmla="*/ 2929997 w 4067216"/>
              <a:gd name="connsiteY7" fmla="*/ 1084293 h 1253024"/>
              <a:gd name="connsiteX8" fmla="*/ 4054691 w 4067216"/>
              <a:gd name="connsiteY8" fmla="*/ 1078833 h 1253024"/>
              <a:gd name="connsiteX0" fmla="*/ 4054691 w 4072645"/>
              <a:gd name="connsiteY0" fmla="*/ 1078833 h 1253024"/>
              <a:gd name="connsiteX1" fmla="*/ 4020753 w 4072645"/>
              <a:gd name="connsiteY1" fmla="*/ 1243003 h 1253024"/>
              <a:gd name="connsiteX2" fmla="*/ 2900895 w 4072645"/>
              <a:gd name="connsiteY2" fmla="*/ 1253024 h 1253024"/>
              <a:gd name="connsiteX3" fmla="*/ 1139813 w 4072645"/>
              <a:gd name="connsiteY3" fmla="*/ 1241673 h 1253024"/>
              <a:gd name="connsiteX4" fmla="*/ 0 w 4072645"/>
              <a:gd name="connsiteY4" fmla="*/ 1236030 h 1253024"/>
              <a:gd name="connsiteX5" fmla="*/ 7084 w 4072645"/>
              <a:gd name="connsiteY5" fmla="*/ 5460 h 1253024"/>
              <a:gd name="connsiteX6" fmla="*/ 1153066 w 4072645"/>
              <a:gd name="connsiteY6" fmla="*/ 0 h 1253024"/>
              <a:gd name="connsiteX7" fmla="*/ 2929997 w 4072645"/>
              <a:gd name="connsiteY7" fmla="*/ 1084293 h 1253024"/>
              <a:gd name="connsiteX8" fmla="*/ 4054691 w 4072645"/>
              <a:gd name="connsiteY8" fmla="*/ 1078833 h 1253024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0" fmla="*/ 4020753 w 4103478"/>
              <a:gd name="connsiteY0" fmla="*/ 1243003 h 1296945"/>
              <a:gd name="connsiteX1" fmla="*/ 2900895 w 4103478"/>
              <a:gd name="connsiteY1" fmla="*/ 1253024 h 1296945"/>
              <a:gd name="connsiteX2" fmla="*/ 1139813 w 4103478"/>
              <a:gd name="connsiteY2" fmla="*/ 1241673 h 1296945"/>
              <a:gd name="connsiteX3" fmla="*/ 0 w 4103478"/>
              <a:gd name="connsiteY3" fmla="*/ 1236030 h 1296945"/>
              <a:gd name="connsiteX4" fmla="*/ 7084 w 4103478"/>
              <a:gd name="connsiteY4" fmla="*/ 5460 h 1296945"/>
              <a:gd name="connsiteX5" fmla="*/ 1153066 w 4103478"/>
              <a:gd name="connsiteY5" fmla="*/ 0 h 1296945"/>
              <a:gd name="connsiteX6" fmla="*/ 2929997 w 4103478"/>
              <a:gd name="connsiteY6" fmla="*/ 1084293 h 1296945"/>
              <a:gd name="connsiteX7" fmla="*/ 4054691 w 4103478"/>
              <a:gd name="connsiteY7" fmla="*/ 1078833 h 1296945"/>
              <a:gd name="connsiteX8" fmla="*/ 4098808 w 4103478"/>
              <a:gd name="connsiteY8" fmla="*/ 1296945 h 1296945"/>
              <a:gd name="connsiteX9" fmla="*/ 4020753 w 4103478"/>
              <a:gd name="connsiteY9" fmla="*/ 1243003 h 1296945"/>
              <a:gd name="connsiteX0" fmla="*/ 4020753 w 4178829"/>
              <a:gd name="connsiteY0" fmla="*/ 1243003 h 1253024"/>
              <a:gd name="connsiteX1" fmla="*/ 2900895 w 4178829"/>
              <a:gd name="connsiteY1" fmla="*/ 1253024 h 1253024"/>
              <a:gd name="connsiteX2" fmla="*/ 1139813 w 4178829"/>
              <a:gd name="connsiteY2" fmla="*/ 1241673 h 1253024"/>
              <a:gd name="connsiteX3" fmla="*/ 0 w 4178829"/>
              <a:gd name="connsiteY3" fmla="*/ 1236030 h 1253024"/>
              <a:gd name="connsiteX4" fmla="*/ 7084 w 4178829"/>
              <a:gd name="connsiteY4" fmla="*/ 5460 h 1253024"/>
              <a:gd name="connsiteX5" fmla="*/ 1153066 w 4178829"/>
              <a:gd name="connsiteY5" fmla="*/ 0 h 1253024"/>
              <a:gd name="connsiteX6" fmla="*/ 2929997 w 4178829"/>
              <a:gd name="connsiteY6" fmla="*/ 1084293 h 1253024"/>
              <a:gd name="connsiteX7" fmla="*/ 4054691 w 4178829"/>
              <a:gd name="connsiteY7" fmla="*/ 1078833 h 1253024"/>
              <a:gd name="connsiteX8" fmla="*/ 4020753 w 4178829"/>
              <a:gd name="connsiteY8" fmla="*/ 1243003 h 1253024"/>
              <a:gd name="connsiteX0" fmla="*/ 4020753 w 4054691"/>
              <a:gd name="connsiteY0" fmla="*/ 1243003 h 1253024"/>
              <a:gd name="connsiteX1" fmla="*/ 2900895 w 4054691"/>
              <a:gd name="connsiteY1" fmla="*/ 1253024 h 1253024"/>
              <a:gd name="connsiteX2" fmla="*/ 1139813 w 4054691"/>
              <a:gd name="connsiteY2" fmla="*/ 1241673 h 1253024"/>
              <a:gd name="connsiteX3" fmla="*/ 0 w 4054691"/>
              <a:gd name="connsiteY3" fmla="*/ 1236030 h 1253024"/>
              <a:gd name="connsiteX4" fmla="*/ 7084 w 4054691"/>
              <a:gd name="connsiteY4" fmla="*/ 5460 h 1253024"/>
              <a:gd name="connsiteX5" fmla="*/ 1153066 w 4054691"/>
              <a:gd name="connsiteY5" fmla="*/ 0 h 1253024"/>
              <a:gd name="connsiteX6" fmla="*/ 2929997 w 4054691"/>
              <a:gd name="connsiteY6" fmla="*/ 1084293 h 1253024"/>
              <a:gd name="connsiteX7" fmla="*/ 4054691 w 4054691"/>
              <a:gd name="connsiteY7" fmla="*/ 1078833 h 1253024"/>
              <a:gd name="connsiteX8" fmla="*/ 4020753 w 4054691"/>
              <a:gd name="connsiteY8" fmla="*/ 1243003 h 1253024"/>
              <a:gd name="connsiteX0" fmla="*/ 4071658 w 4071658"/>
              <a:gd name="connsiteY0" fmla="*/ 1254729 h 1254729"/>
              <a:gd name="connsiteX1" fmla="*/ 2900895 w 4071658"/>
              <a:gd name="connsiteY1" fmla="*/ 1253024 h 1254729"/>
              <a:gd name="connsiteX2" fmla="*/ 1139813 w 4071658"/>
              <a:gd name="connsiteY2" fmla="*/ 1241673 h 1254729"/>
              <a:gd name="connsiteX3" fmla="*/ 0 w 4071658"/>
              <a:gd name="connsiteY3" fmla="*/ 1236030 h 1254729"/>
              <a:gd name="connsiteX4" fmla="*/ 7084 w 4071658"/>
              <a:gd name="connsiteY4" fmla="*/ 5460 h 1254729"/>
              <a:gd name="connsiteX5" fmla="*/ 1153066 w 4071658"/>
              <a:gd name="connsiteY5" fmla="*/ 0 h 1254729"/>
              <a:gd name="connsiteX6" fmla="*/ 2929997 w 4071658"/>
              <a:gd name="connsiteY6" fmla="*/ 1084293 h 1254729"/>
              <a:gd name="connsiteX7" fmla="*/ 4054691 w 4071658"/>
              <a:gd name="connsiteY7" fmla="*/ 1078833 h 1254729"/>
              <a:gd name="connsiteX8" fmla="*/ 4071658 w 4071658"/>
              <a:gd name="connsiteY8" fmla="*/ 1254729 h 1254729"/>
              <a:gd name="connsiteX0" fmla="*/ 4054690 w 4054691"/>
              <a:gd name="connsiteY0" fmla="*/ 1260592 h 1260592"/>
              <a:gd name="connsiteX1" fmla="*/ 2900895 w 4054691"/>
              <a:gd name="connsiteY1" fmla="*/ 1253024 h 1260592"/>
              <a:gd name="connsiteX2" fmla="*/ 1139813 w 4054691"/>
              <a:gd name="connsiteY2" fmla="*/ 1241673 h 1260592"/>
              <a:gd name="connsiteX3" fmla="*/ 0 w 4054691"/>
              <a:gd name="connsiteY3" fmla="*/ 1236030 h 1260592"/>
              <a:gd name="connsiteX4" fmla="*/ 7084 w 4054691"/>
              <a:gd name="connsiteY4" fmla="*/ 5460 h 1260592"/>
              <a:gd name="connsiteX5" fmla="*/ 1153066 w 4054691"/>
              <a:gd name="connsiteY5" fmla="*/ 0 h 1260592"/>
              <a:gd name="connsiteX6" fmla="*/ 2929997 w 4054691"/>
              <a:gd name="connsiteY6" fmla="*/ 1084293 h 1260592"/>
              <a:gd name="connsiteX7" fmla="*/ 4054691 w 4054691"/>
              <a:gd name="connsiteY7" fmla="*/ 1078833 h 1260592"/>
              <a:gd name="connsiteX8" fmla="*/ 4054690 w 4054691"/>
              <a:gd name="connsiteY8" fmla="*/ 1260592 h 1260592"/>
              <a:gd name="connsiteX0" fmla="*/ 4073227 w 4073228"/>
              <a:gd name="connsiteY0" fmla="*/ 1829727 h 1829727"/>
              <a:gd name="connsiteX1" fmla="*/ 2919432 w 4073228"/>
              <a:gd name="connsiteY1" fmla="*/ 1822159 h 1829727"/>
              <a:gd name="connsiteX2" fmla="*/ 1158350 w 4073228"/>
              <a:gd name="connsiteY2" fmla="*/ 1810808 h 1829727"/>
              <a:gd name="connsiteX3" fmla="*/ 18537 w 4073228"/>
              <a:gd name="connsiteY3" fmla="*/ 1805165 h 1829727"/>
              <a:gd name="connsiteX4" fmla="*/ 169 w 4073228"/>
              <a:gd name="connsiteY4" fmla="*/ 0 h 1829727"/>
              <a:gd name="connsiteX5" fmla="*/ 1171603 w 4073228"/>
              <a:gd name="connsiteY5" fmla="*/ 569135 h 1829727"/>
              <a:gd name="connsiteX6" fmla="*/ 2948534 w 4073228"/>
              <a:gd name="connsiteY6" fmla="*/ 1653428 h 1829727"/>
              <a:gd name="connsiteX7" fmla="*/ 4073228 w 4073228"/>
              <a:gd name="connsiteY7" fmla="*/ 1647968 h 1829727"/>
              <a:gd name="connsiteX8" fmla="*/ 4073227 w 4073228"/>
              <a:gd name="connsiteY8" fmla="*/ 1829727 h 1829727"/>
              <a:gd name="connsiteX0" fmla="*/ 4073227 w 4073228"/>
              <a:gd name="connsiteY0" fmla="*/ 1858640 h 1858640"/>
              <a:gd name="connsiteX1" fmla="*/ 2919432 w 4073228"/>
              <a:gd name="connsiteY1" fmla="*/ 1851072 h 1858640"/>
              <a:gd name="connsiteX2" fmla="*/ 1158350 w 4073228"/>
              <a:gd name="connsiteY2" fmla="*/ 1839721 h 1858640"/>
              <a:gd name="connsiteX3" fmla="*/ 18537 w 4073228"/>
              <a:gd name="connsiteY3" fmla="*/ 1834078 h 1858640"/>
              <a:gd name="connsiteX4" fmla="*/ 169 w 4073228"/>
              <a:gd name="connsiteY4" fmla="*/ 28913 h 1858640"/>
              <a:gd name="connsiteX5" fmla="*/ 1129181 w 4073228"/>
              <a:gd name="connsiteY5" fmla="*/ 0 h 1858640"/>
              <a:gd name="connsiteX6" fmla="*/ 2948534 w 4073228"/>
              <a:gd name="connsiteY6" fmla="*/ 1682341 h 1858640"/>
              <a:gd name="connsiteX7" fmla="*/ 4073228 w 4073228"/>
              <a:gd name="connsiteY7" fmla="*/ 1676881 h 1858640"/>
              <a:gd name="connsiteX8" fmla="*/ 4073227 w 4073228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40141 w 4064835"/>
              <a:gd name="connsiteY6" fmla="*/ 168234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676881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3 w 4064835"/>
              <a:gd name="connsiteY6" fmla="*/ 1518171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31657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50644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64835"/>
              <a:gd name="connsiteY0" fmla="*/ 1858640 h 1858640"/>
              <a:gd name="connsiteX1" fmla="*/ 2911039 w 4064835"/>
              <a:gd name="connsiteY1" fmla="*/ 1851072 h 1858640"/>
              <a:gd name="connsiteX2" fmla="*/ 1149957 w 4064835"/>
              <a:gd name="connsiteY2" fmla="*/ 1839721 h 1858640"/>
              <a:gd name="connsiteX3" fmla="*/ 10144 w 4064835"/>
              <a:gd name="connsiteY3" fmla="*/ 1834078 h 1858640"/>
              <a:gd name="connsiteX4" fmla="*/ 260 w 4064835"/>
              <a:gd name="connsiteY4" fmla="*/ 11323 h 1858640"/>
              <a:gd name="connsiteX5" fmla="*/ 1120788 w 4064835"/>
              <a:gd name="connsiteY5" fmla="*/ 0 h 1858640"/>
              <a:gd name="connsiteX6" fmla="*/ 2923172 w 4064835"/>
              <a:gd name="connsiteY6" fmla="*/ 1474715 h 1858640"/>
              <a:gd name="connsiteX7" fmla="*/ 4064835 w 4064835"/>
              <a:gd name="connsiteY7" fmla="*/ 1500985 h 1858640"/>
              <a:gd name="connsiteX8" fmla="*/ 4064834 w 4064835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74715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20788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64834 w 4072487"/>
              <a:gd name="connsiteY0" fmla="*/ 1858640 h 1858640"/>
              <a:gd name="connsiteX1" fmla="*/ 2911039 w 4072487"/>
              <a:gd name="connsiteY1" fmla="*/ 1851072 h 1858640"/>
              <a:gd name="connsiteX2" fmla="*/ 1149957 w 4072487"/>
              <a:gd name="connsiteY2" fmla="*/ 1839721 h 1858640"/>
              <a:gd name="connsiteX3" fmla="*/ 10144 w 4072487"/>
              <a:gd name="connsiteY3" fmla="*/ 1834078 h 1858640"/>
              <a:gd name="connsiteX4" fmla="*/ 260 w 4072487"/>
              <a:gd name="connsiteY4" fmla="*/ 11323 h 1858640"/>
              <a:gd name="connsiteX5" fmla="*/ 1159051 w 4072487"/>
              <a:gd name="connsiteY5" fmla="*/ 0 h 1858640"/>
              <a:gd name="connsiteX6" fmla="*/ 2923172 w 4072487"/>
              <a:gd name="connsiteY6" fmla="*/ 1469427 h 1858640"/>
              <a:gd name="connsiteX7" fmla="*/ 4072487 w 4072487"/>
              <a:gd name="connsiteY7" fmla="*/ 1469255 h 1858640"/>
              <a:gd name="connsiteX8" fmla="*/ 4064834 w 4072487"/>
              <a:gd name="connsiteY8" fmla="*/ 1858640 h 1858640"/>
              <a:gd name="connsiteX0" fmla="*/ 4072401 w 4080054"/>
              <a:gd name="connsiteY0" fmla="*/ 1863182 h 1863182"/>
              <a:gd name="connsiteX1" fmla="*/ 2918606 w 4080054"/>
              <a:gd name="connsiteY1" fmla="*/ 1855614 h 1863182"/>
              <a:gd name="connsiteX2" fmla="*/ 1157524 w 4080054"/>
              <a:gd name="connsiteY2" fmla="*/ 1844263 h 1863182"/>
              <a:gd name="connsiteX3" fmla="*/ 17711 w 4080054"/>
              <a:gd name="connsiteY3" fmla="*/ 1838620 h 1863182"/>
              <a:gd name="connsiteX4" fmla="*/ 175 w 4080054"/>
              <a:gd name="connsiteY4" fmla="*/ 0 h 1863182"/>
              <a:gd name="connsiteX5" fmla="*/ 1166618 w 4080054"/>
              <a:gd name="connsiteY5" fmla="*/ 4542 h 1863182"/>
              <a:gd name="connsiteX6" fmla="*/ 2930739 w 4080054"/>
              <a:gd name="connsiteY6" fmla="*/ 1473969 h 1863182"/>
              <a:gd name="connsiteX7" fmla="*/ 4080054 w 4080054"/>
              <a:gd name="connsiteY7" fmla="*/ 1473797 h 1863182"/>
              <a:gd name="connsiteX8" fmla="*/ 4072401 w 4080054"/>
              <a:gd name="connsiteY8" fmla="*/ 1863182 h 1863182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11323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2930739 w 4080054"/>
              <a:gd name="connsiteY6" fmla="*/ 1485292 h 1874505"/>
              <a:gd name="connsiteX7" fmla="*/ 4080054 w 4080054"/>
              <a:gd name="connsiteY7" fmla="*/ 1485120 h 1874505"/>
              <a:gd name="connsiteX8" fmla="*/ 4072401 w 4080054"/>
              <a:gd name="connsiteY8" fmla="*/ 1874505 h 1874505"/>
              <a:gd name="connsiteX0" fmla="*/ 4072401 w 4080054"/>
              <a:gd name="connsiteY0" fmla="*/ 1874505 h 1874505"/>
              <a:gd name="connsiteX1" fmla="*/ 2918606 w 4080054"/>
              <a:gd name="connsiteY1" fmla="*/ 1866937 h 1874505"/>
              <a:gd name="connsiteX2" fmla="*/ 1157524 w 4080054"/>
              <a:gd name="connsiteY2" fmla="*/ 1855586 h 1874505"/>
              <a:gd name="connsiteX3" fmla="*/ 17711 w 4080054"/>
              <a:gd name="connsiteY3" fmla="*/ 1849943 h 1874505"/>
              <a:gd name="connsiteX4" fmla="*/ 175 w 4080054"/>
              <a:gd name="connsiteY4" fmla="*/ 746 h 1874505"/>
              <a:gd name="connsiteX5" fmla="*/ 1166618 w 4080054"/>
              <a:gd name="connsiteY5" fmla="*/ 0 h 1874505"/>
              <a:gd name="connsiteX6" fmla="*/ 4080054 w 4080054"/>
              <a:gd name="connsiteY6" fmla="*/ 1485120 h 1874505"/>
              <a:gd name="connsiteX7" fmla="*/ 4072401 w 4080054"/>
              <a:gd name="connsiteY7" fmla="*/ 1874505 h 1874505"/>
              <a:gd name="connsiteX0" fmla="*/ 4072401 w 4080054"/>
              <a:gd name="connsiteY0" fmla="*/ 1874505 h 1874505"/>
              <a:gd name="connsiteX1" fmla="*/ 1157524 w 4080054"/>
              <a:gd name="connsiteY1" fmla="*/ 1855586 h 1874505"/>
              <a:gd name="connsiteX2" fmla="*/ 17711 w 4080054"/>
              <a:gd name="connsiteY2" fmla="*/ 1849943 h 1874505"/>
              <a:gd name="connsiteX3" fmla="*/ 175 w 4080054"/>
              <a:gd name="connsiteY3" fmla="*/ 746 h 1874505"/>
              <a:gd name="connsiteX4" fmla="*/ 1166618 w 4080054"/>
              <a:gd name="connsiteY4" fmla="*/ 0 h 1874505"/>
              <a:gd name="connsiteX5" fmla="*/ 4080054 w 4080054"/>
              <a:gd name="connsiteY5" fmla="*/ 1485120 h 1874505"/>
              <a:gd name="connsiteX6" fmla="*/ 4072401 w 4080054"/>
              <a:gd name="connsiteY6" fmla="*/ 1874505 h 1874505"/>
              <a:gd name="connsiteX0" fmla="*/ 4072401 w 4072401"/>
              <a:gd name="connsiteY0" fmla="*/ 1874505 h 1874505"/>
              <a:gd name="connsiteX1" fmla="*/ 1157524 w 4072401"/>
              <a:gd name="connsiteY1" fmla="*/ 1855586 h 1874505"/>
              <a:gd name="connsiteX2" fmla="*/ 17711 w 4072401"/>
              <a:gd name="connsiteY2" fmla="*/ 1849943 h 1874505"/>
              <a:gd name="connsiteX3" fmla="*/ 175 w 4072401"/>
              <a:gd name="connsiteY3" fmla="*/ 746 h 1874505"/>
              <a:gd name="connsiteX4" fmla="*/ 1166618 w 4072401"/>
              <a:gd name="connsiteY4" fmla="*/ 0 h 1874505"/>
              <a:gd name="connsiteX5" fmla="*/ 4072401 w 4072401"/>
              <a:gd name="connsiteY5" fmla="*/ 1874505 h 1874505"/>
              <a:gd name="connsiteX0" fmla="*/ 1166618 w 1166618"/>
              <a:gd name="connsiteY0" fmla="*/ 0 h 1855586"/>
              <a:gd name="connsiteX1" fmla="*/ 1157524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  <a:gd name="connsiteX0" fmla="*/ 1166618 w 1180796"/>
              <a:gd name="connsiteY0" fmla="*/ 0 h 1860106"/>
              <a:gd name="connsiteX1" fmla="*/ 1180482 w 1180796"/>
              <a:gd name="connsiteY1" fmla="*/ 1860106 h 1860106"/>
              <a:gd name="connsiteX2" fmla="*/ 17711 w 1180796"/>
              <a:gd name="connsiteY2" fmla="*/ 1849943 h 1860106"/>
              <a:gd name="connsiteX3" fmla="*/ 175 w 1180796"/>
              <a:gd name="connsiteY3" fmla="*/ 746 h 1860106"/>
              <a:gd name="connsiteX4" fmla="*/ 1166618 w 1180796"/>
              <a:gd name="connsiteY4" fmla="*/ 0 h 1860106"/>
              <a:gd name="connsiteX0" fmla="*/ 1166618 w 1166618"/>
              <a:gd name="connsiteY0" fmla="*/ 0 h 1855586"/>
              <a:gd name="connsiteX1" fmla="*/ 1165177 w 1166618"/>
              <a:gd name="connsiteY1" fmla="*/ 1855586 h 1855586"/>
              <a:gd name="connsiteX2" fmla="*/ 17711 w 1166618"/>
              <a:gd name="connsiteY2" fmla="*/ 1849943 h 1855586"/>
              <a:gd name="connsiteX3" fmla="*/ 175 w 1166618"/>
              <a:gd name="connsiteY3" fmla="*/ 746 h 1855586"/>
              <a:gd name="connsiteX4" fmla="*/ 1166618 w 1166618"/>
              <a:gd name="connsiteY4" fmla="*/ 0 h 185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618" h="1855586">
                <a:moveTo>
                  <a:pt x="1166618" y="0"/>
                </a:moveTo>
                <a:cubicBezTo>
                  <a:pt x="1163587" y="618529"/>
                  <a:pt x="1168208" y="1237057"/>
                  <a:pt x="1165177" y="1855586"/>
                </a:cubicBezTo>
                <a:lnTo>
                  <a:pt x="17711" y="1849943"/>
                </a:lnTo>
                <a:cubicBezTo>
                  <a:pt x="20072" y="1543337"/>
                  <a:pt x="-2186" y="307352"/>
                  <a:pt x="175" y="746"/>
                </a:cubicBezTo>
                <a:lnTo>
                  <a:pt x="1166618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림체 Regular" panose="020B0503000000000000" pitchFamily="50" charset="-127"/>
              <a:ea typeface="한림체 Regular" panose="020B0503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7AC5C-19A0-48FB-9259-6D05BF387F4D}"/>
              </a:ext>
            </a:extLst>
          </p:cNvPr>
          <p:cNvSpPr txBox="1"/>
          <p:nvPr/>
        </p:nvSpPr>
        <p:spPr>
          <a:xfrm>
            <a:off x="304730" y="216698"/>
            <a:ext cx="70686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ko-KR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5) </a:t>
            </a:r>
            <a:r>
              <a:rPr lang="ko-KR" altLang="en-US" sz="3600" dirty="0">
                <a:solidFill>
                  <a:srgbClr val="4B5E79"/>
                </a:solidFill>
                <a:latin typeface="한림체 Regular" panose="020B0503000000000000" pitchFamily="50" charset="-127"/>
                <a:ea typeface="한림체 Regular" panose="020B0503000000000000" pitchFamily="50" charset="-127"/>
              </a:rPr>
              <a:t>취업 및 진로</a:t>
            </a:r>
          </a:p>
        </p:txBody>
      </p:sp>
    </p:spTree>
    <p:extLst>
      <p:ext uri="{BB962C8B-B14F-4D97-AF65-F5344CB8AC3E}">
        <p14:creationId xmlns:p14="http://schemas.microsoft.com/office/powerpoint/2010/main" val="232270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1073</Words>
  <Application>Microsoft Office PowerPoint</Application>
  <PresentationFormat>와이드스크린</PresentationFormat>
  <Paragraphs>271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한림고딕체 Regular</vt:lpstr>
      <vt:lpstr>한림체 Bold</vt:lpstr>
      <vt:lpstr>한림체 Regular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 ryeong</dc:creator>
  <cp:lastModifiedBy>COM</cp:lastModifiedBy>
  <cp:revision>370</cp:revision>
  <cp:lastPrinted>2023-08-29T00:53:30Z</cp:lastPrinted>
  <dcterms:created xsi:type="dcterms:W3CDTF">2019-07-23T05:46:52Z</dcterms:created>
  <dcterms:modified xsi:type="dcterms:W3CDTF">2023-08-31T20:52:13Z</dcterms:modified>
</cp:coreProperties>
</file>